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9" r:id="rId1"/>
  </p:sldMasterIdLst>
  <p:sldIdLst>
    <p:sldId id="256" r:id="rId2"/>
    <p:sldId id="257" r:id="rId3"/>
    <p:sldId id="258" r:id="rId4"/>
    <p:sldId id="259" r:id="rId5"/>
    <p:sldId id="260" r:id="rId6"/>
    <p:sldId id="279" r:id="rId7"/>
    <p:sldId id="283" r:id="rId8"/>
    <p:sldId id="261" r:id="rId9"/>
    <p:sldId id="262" r:id="rId10"/>
    <p:sldId id="263" r:id="rId11"/>
    <p:sldId id="264" r:id="rId12"/>
    <p:sldId id="265" r:id="rId13"/>
    <p:sldId id="266" r:id="rId14"/>
    <p:sldId id="295" r:id="rId15"/>
    <p:sldId id="270" r:id="rId16"/>
    <p:sldId id="267" r:id="rId17"/>
    <p:sldId id="280" r:id="rId18"/>
    <p:sldId id="268" r:id="rId19"/>
    <p:sldId id="269" r:id="rId20"/>
    <p:sldId id="271" r:id="rId21"/>
    <p:sldId id="272" r:id="rId22"/>
    <p:sldId id="273" r:id="rId23"/>
    <p:sldId id="274" r:id="rId24"/>
    <p:sldId id="281" r:id="rId25"/>
    <p:sldId id="275" r:id="rId26"/>
    <p:sldId id="277" r:id="rId27"/>
    <p:sldId id="294" r:id="rId28"/>
    <p:sldId id="285" r:id="rId29"/>
    <p:sldId id="286" r:id="rId30"/>
    <p:sldId id="287" r:id="rId31"/>
    <p:sldId id="288" r:id="rId32"/>
    <p:sldId id="289"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8F154AF-2272-7248-8E88-B64CE5CE2C62}">
          <p14:sldIdLst>
            <p14:sldId id="256"/>
            <p14:sldId id="257"/>
            <p14:sldId id="258"/>
            <p14:sldId id="259"/>
            <p14:sldId id="260"/>
            <p14:sldId id="279"/>
            <p14:sldId id="283"/>
            <p14:sldId id="261"/>
            <p14:sldId id="262"/>
            <p14:sldId id="263"/>
            <p14:sldId id="264"/>
            <p14:sldId id="265"/>
            <p14:sldId id="266"/>
            <p14:sldId id="295"/>
            <p14:sldId id="270"/>
            <p14:sldId id="267"/>
            <p14:sldId id="280"/>
            <p14:sldId id="268"/>
            <p14:sldId id="269"/>
            <p14:sldId id="271"/>
            <p14:sldId id="272"/>
            <p14:sldId id="273"/>
            <p14:sldId id="274"/>
            <p14:sldId id="281"/>
            <p14:sldId id="275"/>
            <p14:sldId id="277"/>
            <p14:sldId id="294"/>
            <p14:sldId id="285"/>
            <p14:sldId id="286"/>
            <p14:sldId id="287"/>
            <p14:sldId id="288"/>
            <p14:sldId id="289"/>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243"/>
    <p:restoredTop sz="96327"/>
  </p:normalViewPr>
  <p:slideViewPr>
    <p:cSldViewPr snapToGrid="0" snapToObjects="1">
      <p:cViewPr varScale="1">
        <p:scale>
          <a:sx n="104" d="100"/>
          <a:sy n="104" d="100"/>
        </p:scale>
        <p:origin x="232" y="7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EF58D-B62B-40BB-83AA-9D07CFC4ED2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6AC06D3-F571-4213-A2A4-6A1915120CE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5A10580-AD31-4B8F-8448-55A666AC1725}"/>
              </a:ext>
            </a:extLst>
          </p:cNvPr>
          <p:cNvSpPr>
            <a:spLocks noGrp="1"/>
          </p:cNvSpPr>
          <p:nvPr>
            <p:ph type="dt" sz="half" idx="10"/>
          </p:nvPr>
        </p:nvSpPr>
        <p:spPr/>
        <p:txBody>
          <a:bodyPr/>
          <a:lstStyle/>
          <a:p>
            <a:fld id="{0DAF61AA-5A98-4049-A93E-477E5505141A}" type="datetimeFigureOut">
              <a:rPr lang="en-US" smtClean="0"/>
              <a:t>7/11/22</a:t>
            </a:fld>
            <a:endParaRPr lang="en-US" dirty="0"/>
          </a:p>
        </p:txBody>
      </p:sp>
      <p:sp>
        <p:nvSpPr>
          <p:cNvPr id="5" name="Footer Placeholder 4">
            <a:extLst>
              <a:ext uri="{FF2B5EF4-FFF2-40B4-BE49-F238E27FC236}">
                <a16:creationId xmlns:a16="http://schemas.microsoft.com/office/drawing/2014/main" id="{15EC99C8-515A-4FEA-9CD2-6D0BF46CF6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72AF1B-1868-4C05-B6C3-9EBF29A50ADD}"/>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7569729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170B0-C1C5-4976-80E8-6B4F90EB362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7593EE-493E-4BCE-8992-24CA63E1E09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80919F-FDDD-42FB-8422-A0665D558D00}"/>
              </a:ext>
            </a:extLst>
          </p:cNvPr>
          <p:cNvSpPr>
            <a:spLocks noGrp="1"/>
          </p:cNvSpPr>
          <p:nvPr>
            <p:ph type="dt" sz="half" idx="10"/>
          </p:nvPr>
        </p:nvSpPr>
        <p:spPr/>
        <p:txBody>
          <a:bodyPr/>
          <a:lstStyle/>
          <a:p>
            <a:fld id="{0DAF61AA-5A98-4049-A93E-477E5505141A}" type="datetimeFigureOut">
              <a:rPr lang="en-US" smtClean="0"/>
              <a:t>7/11/22</a:t>
            </a:fld>
            <a:endParaRPr lang="en-US"/>
          </a:p>
        </p:txBody>
      </p:sp>
      <p:sp>
        <p:nvSpPr>
          <p:cNvPr id="5" name="Footer Placeholder 4">
            <a:extLst>
              <a:ext uri="{FF2B5EF4-FFF2-40B4-BE49-F238E27FC236}">
                <a16:creationId xmlns:a16="http://schemas.microsoft.com/office/drawing/2014/main" id="{A216D38A-35F8-4667-A1F4-49644471E9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9CC230-78B7-487B-9C95-CB00868F6F1F}"/>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8376315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4CB826-D9AA-4689-B8C0-38D999F0D06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1F1CDD-16FB-45E0-9887-24374C56764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846397-BBD2-4426-B1F5-FD6EA3CDC866}"/>
              </a:ext>
            </a:extLst>
          </p:cNvPr>
          <p:cNvSpPr>
            <a:spLocks noGrp="1"/>
          </p:cNvSpPr>
          <p:nvPr>
            <p:ph type="dt" sz="half" idx="10"/>
          </p:nvPr>
        </p:nvSpPr>
        <p:spPr/>
        <p:txBody>
          <a:bodyPr/>
          <a:lstStyle/>
          <a:p>
            <a:fld id="{0DAF61AA-5A98-4049-A93E-477E5505141A}" type="datetimeFigureOut">
              <a:rPr lang="en-US" smtClean="0"/>
              <a:t>7/11/22</a:t>
            </a:fld>
            <a:endParaRPr lang="en-US"/>
          </a:p>
        </p:txBody>
      </p:sp>
      <p:sp>
        <p:nvSpPr>
          <p:cNvPr id="5" name="Footer Placeholder 4">
            <a:extLst>
              <a:ext uri="{FF2B5EF4-FFF2-40B4-BE49-F238E27FC236}">
                <a16:creationId xmlns:a16="http://schemas.microsoft.com/office/drawing/2014/main" id="{FDAB91E4-73D0-4ACD-8F54-00EE6FB1D6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B28C61-59FE-44D6-A7D6-AAD292232778}"/>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2276676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6D384-B2C5-42A4-9774-A931C39BA5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8D736C-5FCC-43BC-B824-A90F2CC5D19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4A3A50-B922-45BE-945D-7ED3EBD83F7C}"/>
              </a:ext>
            </a:extLst>
          </p:cNvPr>
          <p:cNvSpPr>
            <a:spLocks noGrp="1"/>
          </p:cNvSpPr>
          <p:nvPr>
            <p:ph type="dt" sz="half" idx="10"/>
          </p:nvPr>
        </p:nvSpPr>
        <p:spPr/>
        <p:txBody>
          <a:bodyPr/>
          <a:lstStyle/>
          <a:p>
            <a:fld id="{0DAF61AA-5A98-4049-A93E-477E5505141A}" type="datetimeFigureOut">
              <a:rPr lang="en-US" smtClean="0"/>
              <a:t>7/11/22</a:t>
            </a:fld>
            <a:endParaRPr lang="en-US"/>
          </a:p>
        </p:txBody>
      </p:sp>
      <p:sp>
        <p:nvSpPr>
          <p:cNvPr id="5" name="Footer Placeholder 4">
            <a:extLst>
              <a:ext uri="{FF2B5EF4-FFF2-40B4-BE49-F238E27FC236}">
                <a16:creationId xmlns:a16="http://schemas.microsoft.com/office/drawing/2014/main" id="{64241F78-20DE-4D53-BB25-79E5C4E1AB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643084-C669-4FDF-87D4-F22D36BB827D}"/>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4030566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6C559-800C-489A-9174-7901F92B0D4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142B5C3-320B-4CFD-B6A7-A28C7E435B4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2FCA372-3F42-4113-A73B-5FDCF93CB5BC}"/>
              </a:ext>
            </a:extLst>
          </p:cNvPr>
          <p:cNvSpPr>
            <a:spLocks noGrp="1"/>
          </p:cNvSpPr>
          <p:nvPr>
            <p:ph type="dt" sz="half" idx="10"/>
          </p:nvPr>
        </p:nvSpPr>
        <p:spPr/>
        <p:txBody>
          <a:bodyPr/>
          <a:lstStyle/>
          <a:p>
            <a:fld id="{0DAF61AA-5A98-4049-A93E-477E5505141A}" type="datetimeFigureOut">
              <a:rPr lang="en-US" smtClean="0"/>
              <a:t>7/11/22</a:t>
            </a:fld>
            <a:endParaRPr lang="en-US"/>
          </a:p>
        </p:txBody>
      </p:sp>
      <p:sp>
        <p:nvSpPr>
          <p:cNvPr id="5" name="Footer Placeholder 4">
            <a:extLst>
              <a:ext uri="{FF2B5EF4-FFF2-40B4-BE49-F238E27FC236}">
                <a16:creationId xmlns:a16="http://schemas.microsoft.com/office/drawing/2014/main" id="{F0DA1197-0C78-4878-B086-5D206EA491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1B83D8-FD42-44FF-AA20-944A519CC0B2}"/>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41968911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685AA-B5C7-4E3D-85FA-94F3C73E59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3AFEEA-6F3F-4630-A950-61C05D2FAFB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AC36817-B869-4D19-9EE8-A3166B0E159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074146-2374-4321-AEBB-3E9B09D7796D}"/>
              </a:ext>
            </a:extLst>
          </p:cNvPr>
          <p:cNvSpPr>
            <a:spLocks noGrp="1"/>
          </p:cNvSpPr>
          <p:nvPr>
            <p:ph type="dt" sz="half" idx="10"/>
          </p:nvPr>
        </p:nvSpPr>
        <p:spPr/>
        <p:txBody>
          <a:bodyPr/>
          <a:lstStyle/>
          <a:p>
            <a:fld id="{0DAF61AA-5A98-4049-A93E-477E5505141A}" type="datetimeFigureOut">
              <a:rPr lang="en-US" smtClean="0"/>
              <a:t>7/11/22</a:t>
            </a:fld>
            <a:endParaRPr lang="en-US"/>
          </a:p>
        </p:txBody>
      </p:sp>
      <p:sp>
        <p:nvSpPr>
          <p:cNvPr id="6" name="Footer Placeholder 5">
            <a:extLst>
              <a:ext uri="{FF2B5EF4-FFF2-40B4-BE49-F238E27FC236}">
                <a16:creationId xmlns:a16="http://schemas.microsoft.com/office/drawing/2014/main" id="{2C42337B-B902-4DC2-BB94-02B8A75492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4AD585-B83C-4ECF-AF42-8DDF6996B79D}"/>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050867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A9ADB-3495-481F-BB4E-9C7128B17B1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ED6FF4C-26CB-4281-A2F7-6CBE451867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F2E72A9-F222-45B4-9355-C04C0586413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A699F6E-77AD-4EBC-BAF9-5A43CDEC41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0F77677-7169-4591-B047-0678815F48E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482A6EB-0285-4FA4-A00C-A7F716084FD3}"/>
              </a:ext>
            </a:extLst>
          </p:cNvPr>
          <p:cNvSpPr>
            <a:spLocks noGrp="1"/>
          </p:cNvSpPr>
          <p:nvPr>
            <p:ph type="dt" sz="half" idx="10"/>
          </p:nvPr>
        </p:nvSpPr>
        <p:spPr/>
        <p:txBody>
          <a:bodyPr/>
          <a:lstStyle/>
          <a:p>
            <a:fld id="{0DAF61AA-5A98-4049-A93E-477E5505141A}" type="datetimeFigureOut">
              <a:rPr lang="en-US" smtClean="0"/>
              <a:t>7/11/22</a:t>
            </a:fld>
            <a:endParaRPr lang="en-US"/>
          </a:p>
        </p:txBody>
      </p:sp>
      <p:sp>
        <p:nvSpPr>
          <p:cNvPr id="8" name="Footer Placeholder 7">
            <a:extLst>
              <a:ext uri="{FF2B5EF4-FFF2-40B4-BE49-F238E27FC236}">
                <a16:creationId xmlns:a16="http://schemas.microsoft.com/office/drawing/2014/main" id="{86D39526-82B8-402C-8A2B-82EF8F3F3A7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55EC9E6-6FF1-4541-9CB1-A2FF9D852169}"/>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9324296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70F54-6CED-4251-A0A6-32CCD1213F8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572C8E6-49D6-46A5-8DC3-B0D8E683C9CB}"/>
              </a:ext>
            </a:extLst>
          </p:cNvPr>
          <p:cNvSpPr>
            <a:spLocks noGrp="1"/>
          </p:cNvSpPr>
          <p:nvPr>
            <p:ph type="dt" sz="half" idx="10"/>
          </p:nvPr>
        </p:nvSpPr>
        <p:spPr/>
        <p:txBody>
          <a:bodyPr/>
          <a:lstStyle/>
          <a:p>
            <a:fld id="{0DAF61AA-5A98-4049-A93E-477E5505141A}" type="datetimeFigureOut">
              <a:rPr lang="en-US" smtClean="0"/>
              <a:t>7/11/22</a:t>
            </a:fld>
            <a:endParaRPr lang="en-US"/>
          </a:p>
        </p:txBody>
      </p:sp>
      <p:sp>
        <p:nvSpPr>
          <p:cNvPr id="4" name="Footer Placeholder 3">
            <a:extLst>
              <a:ext uri="{FF2B5EF4-FFF2-40B4-BE49-F238E27FC236}">
                <a16:creationId xmlns:a16="http://schemas.microsoft.com/office/drawing/2014/main" id="{AB883CBA-77CD-4490-A5F3-BAA8FC254A3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EA5FF79-61B6-4693-8547-95B1F2F7A194}"/>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6705770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BDCB94-13E9-41CB-88F0-D30A1791DCBA}"/>
              </a:ext>
            </a:extLst>
          </p:cNvPr>
          <p:cNvSpPr>
            <a:spLocks noGrp="1"/>
          </p:cNvSpPr>
          <p:nvPr>
            <p:ph type="dt" sz="half" idx="10"/>
          </p:nvPr>
        </p:nvSpPr>
        <p:spPr/>
        <p:txBody>
          <a:bodyPr/>
          <a:lstStyle/>
          <a:p>
            <a:fld id="{0DAF61AA-5A98-4049-A93E-477E5505141A}" type="datetimeFigureOut">
              <a:rPr lang="en-US" smtClean="0"/>
              <a:t>7/11/22</a:t>
            </a:fld>
            <a:endParaRPr lang="en-US"/>
          </a:p>
        </p:txBody>
      </p:sp>
      <p:sp>
        <p:nvSpPr>
          <p:cNvPr id="3" name="Footer Placeholder 2">
            <a:extLst>
              <a:ext uri="{FF2B5EF4-FFF2-40B4-BE49-F238E27FC236}">
                <a16:creationId xmlns:a16="http://schemas.microsoft.com/office/drawing/2014/main" id="{244795A4-736C-426D-8559-5AD5892756A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B2A2ACD-17F3-4C16-8E77-86EC92CCD552}"/>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6317886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FCB2E-B68A-48F9-8B20-CDED818FB6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D081C83-64B5-4BFD-A163-75C2EA7F89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25D44AD-E361-48A3-936D-DDA0D51445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EED06C-E016-489C-8863-EA1BE998BC48}"/>
              </a:ext>
            </a:extLst>
          </p:cNvPr>
          <p:cNvSpPr>
            <a:spLocks noGrp="1"/>
          </p:cNvSpPr>
          <p:nvPr>
            <p:ph type="dt" sz="half" idx="10"/>
          </p:nvPr>
        </p:nvSpPr>
        <p:spPr/>
        <p:txBody>
          <a:bodyPr/>
          <a:lstStyle/>
          <a:p>
            <a:fld id="{0DAF61AA-5A98-4049-A93E-477E5505141A}" type="datetimeFigureOut">
              <a:rPr lang="en-US" smtClean="0"/>
              <a:t>7/11/22</a:t>
            </a:fld>
            <a:endParaRPr lang="en-US"/>
          </a:p>
        </p:txBody>
      </p:sp>
      <p:sp>
        <p:nvSpPr>
          <p:cNvPr id="6" name="Footer Placeholder 5">
            <a:extLst>
              <a:ext uri="{FF2B5EF4-FFF2-40B4-BE49-F238E27FC236}">
                <a16:creationId xmlns:a16="http://schemas.microsoft.com/office/drawing/2014/main" id="{359161F0-D253-49A7-9A08-7A0A228146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42C61A-B326-40A7-A286-90D0544BBC34}"/>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9529980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2DF6F-D00F-4CE4-8701-B006273461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A0FF7AB-F851-4425-8407-996C920E68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2ED6CF5-154F-4615-8CDC-E2BFA61FAB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A5C400-0D13-495F-8C4E-EC3CDF5F22AF}"/>
              </a:ext>
            </a:extLst>
          </p:cNvPr>
          <p:cNvSpPr>
            <a:spLocks noGrp="1"/>
          </p:cNvSpPr>
          <p:nvPr>
            <p:ph type="dt" sz="half" idx="10"/>
          </p:nvPr>
        </p:nvSpPr>
        <p:spPr/>
        <p:txBody>
          <a:bodyPr/>
          <a:lstStyle/>
          <a:p>
            <a:fld id="{0DAF61AA-5A98-4049-A93E-477E5505141A}" type="datetimeFigureOut">
              <a:rPr lang="en-US" smtClean="0"/>
              <a:t>7/11/22</a:t>
            </a:fld>
            <a:endParaRPr lang="en-US"/>
          </a:p>
        </p:txBody>
      </p:sp>
      <p:sp>
        <p:nvSpPr>
          <p:cNvPr id="6" name="Footer Placeholder 5">
            <a:extLst>
              <a:ext uri="{FF2B5EF4-FFF2-40B4-BE49-F238E27FC236}">
                <a16:creationId xmlns:a16="http://schemas.microsoft.com/office/drawing/2014/main" id="{4CB290D7-98AC-45E5-A7D6-73520AFC73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94276C-2BD2-4C4F-AC04-DD3D73768A5D}"/>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2052833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47A131F-D5DE-41A5-B4CF-4F345319B40B}"/>
              </a:ext>
            </a:extLst>
          </p:cNvPr>
          <p:cNvSpPr/>
          <p:nvPr/>
        </p:nvSpPr>
        <p:spPr>
          <a:xfrm>
            <a:off x="0" y="0"/>
            <a:ext cx="12188952" cy="6858000"/>
          </a:xfrm>
          <a:prstGeom prst="rect">
            <a:avLst/>
          </a:prstGeom>
          <a:solidFill>
            <a:schemeClr val="bg2"/>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8" name="Freeform: Shape 7">
            <a:extLst>
              <a:ext uri="{FF2B5EF4-FFF2-40B4-BE49-F238E27FC236}">
                <a16:creationId xmlns:a16="http://schemas.microsoft.com/office/drawing/2014/main" id="{3AF4666D-BD98-40A5-A75F-478B982010B2}"/>
              </a:ext>
            </a:extLst>
          </p:cNvPr>
          <p:cNvSpPr/>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a:p>
        </p:txBody>
      </p:sp>
      <p:sp>
        <p:nvSpPr>
          <p:cNvPr id="9" name="Freeform: Shape 8">
            <a:extLst>
              <a:ext uri="{FF2B5EF4-FFF2-40B4-BE49-F238E27FC236}">
                <a16:creationId xmlns:a16="http://schemas.microsoft.com/office/drawing/2014/main" id="{68680585-71F9-4721-A998-4974171D2EB4}"/>
              </a:ext>
            </a:extLst>
          </p:cNvPr>
          <p:cNvSpPr/>
          <p:nvPr/>
        </p:nvSpPr>
        <p:spPr>
          <a:xfrm>
            <a:off x="10439256" y="6172200"/>
            <a:ext cx="1482102" cy="67936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a:p>
        </p:txBody>
      </p:sp>
      <p:sp>
        <p:nvSpPr>
          <p:cNvPr id="10" name="Freeform: Shape 9">
            <a:extLst>
              <a:ext uri="{FF2B5EF4-FFF2-40B4-BE49-F238E27FC236}">
                <a16:creationId xmlns:a16="http://schemas.microsoft.com/office/drawing/2014/main" id="{12BC95C2-2EEC-4F59-ABA8-660B0D059CCF}"/>
              </a:ext>
            </a:extLst>
          </p:cNvPr>
          <p:cNvSpPr/>
          <p:nvPr/>
        </p:nvSpPr>
        <p:spPr>
          <a:xfrm>
            <a:off x="7977352"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1" name="Graphic 141">
            <a:extLst>
              <a:ext uri="{FF2B5EF4-FFF2-40B4-BE49-F238E27FC236}">
                <a16:creationId xmlns:a16="http://schemas.microsoft.com/office/drawing/2014/main" id="{03E9870D-4BBA-43AF-8D44-BBADF020CFF6}"/>
              </a:ext>
            </a:extLst>
          </p:cNvPr>
          <p:cNvGrpSpPr/>
          <p:nvPr/>
        </p:nvGrpSpPr>
        <p:grpSpPr>
          <a:xfrm>
            <a:off x="10849" y="15178"/>
            <a:ext cx="2198951" cy="3331254"/>
            <a:chOff x="4473129" y="923925"/>
            <a:chExt cx="3308947" cy="5012817"/>
          </a:xfrm>
          <a:noFill/>
        </p:grpSpPr>
        <p:sp>
          <p:nvSpPr>
            <p:cNvPr id="12" name="Freeform: Shape 11">
              <a:extLst>
                <a:ext uri="{FF2B5EF4-FFF2-40B4-BE49-F238E27FC236}">
                  <a16:creationId xmlns:a16="http://schemas.microsoft.com/office/drawing/2014/main" id="{34BC5055-C77D-43CD-BB1D-A77B6779CDAD}"/>
                </a:ext>
              </a:extLst>
            </p:cNvPr>
            <p:cNvSpPr/>
            <p:nvPr/>
          </p:nvSpPr>
          <p:spPr>
            <a:xfrm>
              <a:off x="4485988" y="924020"/>
              <a:ext cx="3296088" cy="5012722"/>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75000"/>
                </a:schemeClr>
              </a:solidFill>
              <a:prstDash val="lgDash"/>
              <a:round/>
            </a:ln>
          </p:spPr>
          <p:txBody>
            <a:bodyPr rtlCol="0" anchor="ctr"/>
            <a:lstStyle/>
            <a:p>
              <a:endParaRPr lang="en-US"/>
            </a:p>
          </p:txBody>
        </p:sp>
        <p:sp>
          <p:nvSpPr>
            <p:cNvPr id="13" name="Freeform: Shape 12">
              <a:extLst>
                <a:ext uri="{FF2B5EF4-FFF2-40B4-BE49-F238E27FC236}">
                  <a16:creationId xmlns:a16="http://schemas.microsoft.com/office/drawing/2014/main" id="{DB12D0B8-9385-489A-85AE-3D14AD0BA2FC}"/>
                </a:ext>
              </a:extLst>
            </p:cNvPr>
            <p:cNvSpPr/>
            <p:nvPr/>
          </p:nvSpPr>
          <p:spPr>
            <a:xfrm>
              <a:off x="4473129" y="923925"/>
              <a:ext cx="2977477" cy="462714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75000"/>
                </a:schemeClr>
              </a:solidFill>
              <a:prstDash val="lgDash"/>
              <a:round/>
            </a:ln>
          </p:spPr>
          <p:txBody>
            <a:bodyPr rtlCol="0" anchor="ctr"/>
            <a:lstStyle/>
            <a:p>
              <a:endParaRPr lang="en-US"/>
            </a:p>
          </p:txBody>
        </p:sp>
        <p:sp>
          <p:nvSpPr>
            <p:cNvPr id="14" name="Freeform: Shape 13">
              <a:extLst>
                <a:ext uri="{FF2B5EF4-FFF2-40B4-BE49-F238E27FC236}">
                  <a16:creationId xmlns:a16="http://schemas.microsoft.com/office/drawing/2014/main" id="{D158A14A-147E-4130-A5E2-38FD84B181AF}"/>
                </a:ext>
              </a:extLst>
            </p:cNvPr>
            <p:cNvSpPr/>
            <p:nvPr/>
          </p:nvSpPr>
          <p:spPr>
            <a:xfrm>
              <a:off x="4494561" y="923925"/>
              <a:ext cx="2356712" cy="4118991"/>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75000"/>
                </a:schemeClr>
              </a:solidFill>
              <a:prstDash val="lgDash"/>
              <a:round/>
            </a:ln>
          </p:spPr>
          <p:txBody>
            <a:bodyPr rtlCol="0" anchor="ctr"/>
            <a:lstStyle/>
            <a:p>
              <a:endParaRPr lang="en-US"/>
            </a:p>
          </p:txBody>
        </p:sp>
        <p:sp>
          <p:nvSpPr>
            <p:cNvPr id="15" name="Freeform: Shape 14">
              <a:extLst>
                <a:ext uri="{FF2B5EF4-FFF2-40B4-BE49-F238E27FC236}">
                  <a16:creationId xmlns:a16="http://schemas.microsoft.com/office/drawing/2014/main" id="{75B8B1EB-5E2B-472C-AE60-2EC5961F16F9}"/>
                </a:ext>
              </a:extLst>
            </p:cNvPr>
            <p:cNvSpPr/>
            <p:nvPr/>
          </p:nvSpPr>
          <p:spPr>
            <a:xfrm>
              <a:off x="4473129" y="923925"/>
              <a:ext cx="2059193" cy="3980116"/>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75000"/>
                </a:schemeClr>
              </a:solidFill>
              <a:prstDash val="lgDash"/>
              <a:round/>
            </a:ln>
          </p:spPr>
          <p:txBody>
            <a:bodyPr rtlCol="0" anchor="ctr"/>
            <a:lstStyle/>
            <a:p>
              <a:endParaRPr lang="en-US"/>
            </a:p>
          </p:txBody>
        </p:sp>
        <p:sp>
          <p:nvSpPr>
            <p:cNvPr id="16" name="Freeform: Shape 15">
              <a:extLst>
                <a:ext uri="{FF2B5EF4-FFF2-40B4-BE49-F238E27FC236}">
                  <a16:creationId xmlns:a16="http://schemas.microsoft.com/office/drawing/2014/main" id="{B4F5BD77-58D7-4B61-A666-1B4139A63A28}"/>
                </a:ext>
              </a:extLst>
            </p:cNvPr>
            <p:cNvSpPr/>
            <p:nvPr/>
          </p:nvSpPr>
          <p:spPr>
            <a:xfrm>
              <a:off x="4485131" y="1719357"/>
              <a:ext cx="743796" cy="2867501"/>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75000"/>
                </a:schemeClr>
              </a:solidFill>
              <a:prstDash val="lgDash"/>
              <a:round/>
            </a:ln>
          </p:spPr>
          <p:txBody>
            <a:bodyPr rtlCol="0" anchor="ctr"/>
            <a:lstStyle/>
            <a:p>
              <a:endParaRPr lang="en-US"/>
            </a:p>
          </p:txBody>
        </p:sp>
        <p:sp>
          <p:nvSpPr>
            <p:cNvPr id="17" name="Freeform: Shape 16">
              <a:extLst>
                <a:ext uri="{FF2B5EF4-FFF2-40B4-BE49-F238E27FC236}">
                  <a16:creationId xmlns:a16="http://schemas.microsoft.com/office/drawing/2014/main" id="{F5CBEC6B-EDB6-40B8-8771-E5AF41B8D698}"/>
                </a:ext>
              </a:extLst>
            </p:cNvPr>
            <p:cNvSpPr/>
            <p:nvPr/>
          </p:nvSpPr>
          <p:spPr>
            <a:xfrm>
              <a:off x="4473129" y="1912731"/>
              <a:ext cx="597294" cy="2543540"/>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75000"/>
                </a:schemeClr>
              </a:solidFill>
              <a:prstDash val="lgDash"/>
              <a:round/>
            </a:ln>
          </p:spPr>
          <p:txBody>
            <a:bodyPr rtlCol="0" anchor="ctr"/>
            <a:lstStyle/>
            <a:p>
              <a:endParaRPr lang="en-US"/>
            </a:p>
          </p:txBody>
        </p:sp>
        <p:sp>
          <p:nvSpPr>
            <p:cNvPr id="18" name="Freeform: Shape 17">
              <a:extLst>
                <a:ext uri="{FF2B5EF4-FFF2-40B4-BE49-F238E27FC236}">
                  <a16:creationId xmlns:a16="http://schemas.microsoft.com/office/drawing/2014/main" id="{91BD0EE8-AA47-4044-9251-9F5A4B820120}"/>
                </a:ext>
              </a:extLst>
            </p:cNvPr>
            <p:cNvSpPr/>
            <p:nvPr/>
          </p:nvSpPr>
          <p:spPr>
            <a:xfrm>
              <a:off x="4491417" y="2227197"/>
              <a:ext cx="389425" cy="2011236"/>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75000"/>
                </a:schemeClr>
              </a:solidFill>
              <a:prstDash val="lgDash"/>
              <a:round/>
            </a:ln>
          </p:spPr>
          <p:txBody>
            <a:bodyPr rtlCol="0" anchor="ctr"/>
            <a:lstStyle/>
            <a:p>
              <a:endParaRPr lang="en-US" dirty="0"/>
            </a:p>
          </p:txBody>
        </p:sp>
      </p:grpSp>
      <p:grpSp>
        <p:nvGrpSpPr>
          <p:cNvPr id="19" name="Graphic 157">
            <a:extLst>
              <a:ext uri="{FF2B5EF4-FFF2-40B4-BE49-F238E27FC236}">
                <a16:creationId xmlns:a16="http://schemas.microsoft.com/office/drawing/2014/main" id="{C3279E8D-2BAA-4CB1-834B-09FADD54DE56}"/>
              </a:ext>
            </a:extLst>
          </p:cNvPr>
          <p:cNvGrpSpPr/>
          <p:nvPr/>
        </p:nvGrpSpPr>
        <p:grpSpPr>
          <a:xfrm>
            <a:off x="8610600" y="3276600"/>
            <a:ext cx="3529260" cy="3581399"/>
            <a:chOff x="4114800" y="1423987"/>
            <a:chExt cx="3961542" cy="4007547"/>
          </a:xfrm>
          <a:noFill/>
        </p:grpSpPr>
        <p:sp>
          <p:nvSpPr>
            <p:cNvPr id="20" name="Freeform: Shape 19">
              <a:extLst>
                <a:ext uri="{FF2B5EF4-FFF2-40B4-BE49-F238E27FC236}">
                  <a16:creationId xmlns:a16="http://schemas.microsoft.com/office/drawing/2014/main" id="{3456F18E-4F61-486D-9CD6-65B30372C534}"/>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75000"/>
                </a:schemeClr>
              </a:solidFill>
              <a:prstDash val="lgDash"/>
              <a:round/>
            </a:ln>
          </p:spPr>
          <p:txBody>
            <a:bodyPr rtlCol="0" anchor="ctr"/>
            <a:lstStyle/>
            <a:p>
              <a:endParaRPr lang="en-US"/>
            </a:p>
          </p:txBody>
        </p:sp>
        <p:sp>
          <p:nvSpPr>
            <p:cNvPr id="21" name="Freeform: Shape 20">
              <a:extLst>
                <a:ext uri="{FF2B5EF4-FFF2-40B4-BE49-F238E27FC236}">
                  <a16:creationId xmlns:a16="http://schemas.microsoft.com/office/drawing/2014/main" id="{318DDF45-08F0-46B6-A0B7-133735C94F47}"/>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75000"/>
                </a:schemeClr>
              </a:solidFill>
              <a:prstDash val="lgDash"/>
              <a:round/>
            </a:ln>
          </p:spPr>
          <p:txBody>
            <a:bodyPr rtlCol="0" anchor="ctr"/>
            <a:lstStyle/>
            <a:p>
              <a:endParaRPr lang="en-US"/>
            </a:p>
          </p:txBody>
        </p:sp>
        <p:sp>
          <p:nvSpPr>
            <p:cNvPr id="22" name="Freeform: Shape 21">
              <a:extLst>
                <a:ext uri="{FF2B5EF4-FFF2-40B4-BE49-F238E27FC236}">
                  <a16:creationId xmlns:a16="http://schemas.microsoft.com/office/drawing/2014/main" id="{B9D0CC0F-710D-43F4-BC86-763767420133}"/>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75000"/>
                </a:schemeClr>
              </a:solidFill>
              <a:prstDash val="lgDash"/>
              <a:round/>
            </a:ln>
          </p:spPr>
          <p:txBody>
            <a:bodyPr rtlCol="0" anchor="ctr"/>
            <a:lstStyle/>
            <a:p>
              <a:endParaRPr lang="en-US"/>
            </a:p>
          </p:txBody>
        </p:sp>
        <p:sp>
          <p:nvSpPr>
            <p:cNvPr id="23" name="Freeform: Shape 22">
              <a:extLst>
                <a:ext uri="{FF2B5EF4-FFF2-40B4-BE49-F238E27FC236}">
                  <a16:creationId xmlns:a16="http://schemas.microsoft.com/office/drawing/2014/main" id="{6FB36AB6-CB81-495A-8A33-C0BCE67D6F23}"/>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75000"/>
                </a:schemeClr>
              </a:solidFill>
              <a:prstDash val="lgDash"/>
              <a:round/>
            </a:ln>
          </p:spPr>
          <p:txBody>
            <a:bodyPr rtlCol="0" anchor="ctr"/>
            <a:lstStyle/>
            <a:p>
              <a:endParaRPr lang="en-US"/>
            </a:p>
          </p:txBody>
        </p:sp>
        <p:sp>
          <p:nvSpPr>
            <p:cNvPr id="24" name="Freeform: Shape 23">
              <a:extLst>
                <a:ext uri="{FF2B5EF4-FFF2-40B4-BE49-F238E27FC236}">
                  <a16:creationId xmlns:a16="http://schemas.microsoft.com/office/drawing/2014/main" id="{1993F7E6-ABF6-482D-BEA5-B4E607DDB433}"/>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75000"/>
                </a:schemeClr>
              </a:solidFill>
              <a:prstDash val="lgDash"/>
              <a:round/>
            </a:ln>
          </p:spPr>
          <p:txBody>
            <a:bodyPr rtlCol="0" anchor="ctr"/>
            <a:lstStyle/>
            <a:p>
              <a:endParaRPr lang="en-US"/>
            </a:p>
          </p:txBody>
        </p:sp>
        <p:sp>
          <p:nvSpPr>
            <p:cNvPr id="25" name="Freeform: Shape 24">
              <a:extLst>
                <a:ext uri="{FF2B5EF4-FFF2-40B4-BE49-F238E27FC236}">
                  <a16:creationId xmlns:a16="http://schemas.microsoft.com/office/drawing/2014/main" id="{DCA0B097-C21A-40B4-95E4-2FFA9697F824}"/>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75000"/>
                </a:schemeClr>
              </a:solidFill>
              <a:prstDash val="lgDash"/>
              <a:round/>
            </a:ln>
          </p:spPr>
          <p:txBody>
            <a:bodyPr rtlCol="0" anchor="ctr"/>
            <a:lstStyle/>
            <a:p>
              <a:endParaRPr lang="en-US"/>
            </a:p>
          </p:txBody>
        </p:sp>
        <p:sp>
          <p:nvSpPr>
            <p:cNvPr id="26" name="Freeform: Shape 25">
              <a:extLst>
                <a:ext uri="{FF2B5EF4-FFF2-40B4-BE49-F238E27FC236}">
                  <a16:creationId xmlns:a16="http://schemas.microsoft.com/office/drawing/2014/main" id="{AB2AF0F5-7EAA-4BAB-8DE2-D84E124170FA}"/>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75000"/>
                </a:schemeClr>
              </a:solidFill>
              <a:prstDash val="lgDash"/>
              <a:round/>
            </a:ln>
          </p:spPr>
          <p:txBody>
            <a:bodyPr rtlCol="0" anchor="ctr"/>
            <a:lstStyle/>
            <a:p>
              <a:endParaRPr lang="en-US"/>
            </a:p>
          </p:txBody>
        </p:sp>
      </p:grpSp>
      <p:sp>
        <p:nvSpPr>
          <p:cNvPr id="2" name="Title Placeholder 1">
            <a:extLst>
              <a:ext uri="{FF2B5EF4-FFF2-40B4-BE49-F238E27FC236}">
                <a16:creationId xmlns:a16="http://schemas.microsoft.com/office/drawing/2014/main" id="{B760C036-BBCE-4F9E-AD56-DD36D4407B2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3A5D7EC-1E6A-473F-B5A4-18CDFB6CF9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F9981C7-34D5-49A4-949D-715FD4BD8F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lang="en-US" sz="900" kern="1200" cap="all" spc="200" smtClean="0">
                <a:solidFill>
                  <a:schemeClr val="accent1"/>
                </a:solidFill>
                <a:latin typeface="+mn-lt"/>
                <a:ea typeface="+mn-ea"/>
                <a:cs typeface="Segoe UI Semilight" panose="020B0402040204020203" pitchFamily="34" charset="0"/>
              </a:defRPr>
            </a:lvl1pPr>
          </a:lstStyle>
          <a:p>
            <a:fld id="{0DAF61AA-5A98-4049-A93E-477E5505141A}" type="datetimeFigureOut">
              <a:rPr lang="en-US" smtClean="0"/>
              <a:pPr/>
              <a:t>7/11/22</a:t>
            </a:fld>
            <a:endParaRPr lang="en-US" dirty="0"/>
          </a:p>
        </p:txBody>
      </p:sp>
      <p:sp>
        <p:nvSpPr>
          <p:cNvPr id="5" name="Footer Placeholder 4">
            <a:extLst>
              <a:ext uri="{FF2B5EF4-FFF2-40B4-BE49-F238E27FC236}">
                <a16:creationId xmlns:a16="http://schemas.microsoft.com/office/drawing/2014/main" id="{FA85CE6E-733D-4C60-B40B-C7C10CB5AF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lang="en-US" sz="900" kern="1200" cap="all" spc="200" dirty="0">
                <a:solidFill>
                  <a:schemeClr val="accent1"/>
                </a:solidFill>
                <a:latin typeface="+mn-lt"/>
                <a:ea typeface="+mn-ea"/>
                <a:cs typeface="Segoe UI Semilight" panose="020B0402040204020203" pitchFamily="34" charset="0"/>
              </a:defRPr>
            </a:lvl1pPr>
          </a:lstStyle>
          <a:p>
            <a:endParaRPr lang="en-US"/>
          </a:p>
        </p:txBody>
      </p:sp>
      <p:sp>
        <p:nvSpPr>
          <p:cNvPr id="6" name="Slide Number Placeholder 5">
            <a:extLst>
              <a:ext uri="{FF2B5EF4-FFF2-40B4-BE49-F238E27FC236}">
                <a16:creationId xmlns:a16="http://schemas.microsoft.com/office/drawing/2014/main" id="{92D80D8B-7909-4114-8EBA-C3086DC62B08}"/>
              </a:ext>
            </a:extLst>
          </p:cNvPr>
          <p:cNvSpPr>
            <a:spLocks noGrp="1"/>
          </p:cNvSpPr>
          <p:nvPr>
            <p:ph type="sldNum" sz="quarter" idx="4"/>
          </p:nvPr>
        </p:nvSpPr>
        <p:spPr>
          <a:xfrm>
            <a:off x="9906000" y="6356350"/>
            <a:ext cx="1447800" cy="365125"/>
          </a:xfrm>
          <a:prstGeom prst="rect">
            <a:avLst/>
          </a:prstGeom>
        </p:spPr>
        <p:txBody>
          <a:bodyPr vert="horz" lIns="91440" tIns="45720" rIns="91440" bIns="45720" rtlCol="0" anchor="ctr"/>
          <a:lstStyle>
            <a:lvl1pPr algn="r">
              <a:defRPr lang="en-US" sz="900" kern="1200" cap="all" spc="200" smtClean="0">
                <a:solidFill>
                  <a:schemeClr val="accent1"/>
                </a:solidFill>
                <a:latin typeface="+mn-lt"/>
                <a:ea typeface="+mn-ea"/>
                <a:cs typeface="Segoe UI Semilight" panose="020B0402040204020203" pitchFamily="34" charset="0"/>
              </a:defRPr>
            </a:lvl1pPr>
          </a:lstStyle>
          <a:p>
            <a:fld id="{73B850FF-6169-4056-8077-06FFA93A5366}" type="slidenum">
              <a:rPr lang="en-US" smtClean="0"/>
              <a:pPr/>
              <a:t>‹#›</a:t>
            </a:fld>
            <a:endParaRPr lang="en-US"/>
          </a:p>
        </p:txBody>
      </p:sp>
    </p:spTree>
    <p:extLst>
      <p:ext uri="{BB962C8B-B14F-4D97-AF65-F5344CB8AC3E}">
        <p14:creationId xmlns:p14="http://schemas.microsoft.com/office/powerpoint/2010/main" val="3797939892"/>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8" r:id="rId6"/>
    <p:sldLayoutId id="2147483693" r:id="rId7"/>
    <p:sldLayoutId id="2147483694" r:id="rId8"/>
    <p:sldLayoutId id="2147483695" r:id="rId9"/>
    <p:sldLayoutId id="2147483697" r:id="rId10"/>
    <p:sldLayoutId id="2147483696" r:id="rId11"/>
  </p:sldLayoutIdLst>
  <p:txStyles>
    <p:titleStyle>
      <a:lvl1pPr algn="l" defTabSz="914400" rtl="0" eaLnBrk="1" latinLnBrk="0" hangingPunct="1">
        <a:lnSpc>
          <a:spcPct val="10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1000"/>
        </a:spcBef>
        <a:buClr>
          <a:schemeClr val="accent5"/>
        </a:buClr>
        <a:buFont typeface="Avenir Next LT Pro" panose="020B05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joincanzell.com/sellerscripts/"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A6C273A-38F2-4D34-98BF-47B248862B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1" name="Rectangle 10">
            <a:extLst>
              <a:ext uri="{FF2B5EF4-FFF2-40B4-BE49-F238E27FC236}">
                <a16:creationId xmlns:a16="http://schemas.microsoft.com/office/drawing/2014/main" id="{2E2CF659-EE5D-432C-B47F-10AC4A48A3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3" name="Rectangle 12">
            <a:extLst>
              <a:ext uri="{FF2B5EF4-FFF2-40B4-BE49-F238E27FC236}">
                <a16:creationId xmlns:a16="http://schemas.microsoft.com/office/drawing/2014/main" id="{683AA549-1F0C-46E0-AAD8-DC3DC6CA61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Cloudy sky">
            <a:extLst>
              <a:ext uri="{FF2B5EF4-FFF2-40B4-BE49-F238E27FC236}">
                <a16:creationId xmlns:a16="http://schemas.microsoft.com/office/drawing/2014/main" id="{B7862983-5CA0-4EA0-0E14-257E5756F385}"/>
              </a:ext>
            </a:extLst>
          </p:cNvPr>
          <p:cNvPicPr>
            <a:picLocks noChangeAspect="1"/>
          </p:cNvPicPr>
          <p:nvPr/>
        </p:nvPicPr>
        <p:blipFill rotWithShape="1">
          <a:blip r:embed="rId2">
            <a:alphaModFix amt="70000"/>
          </a:blip>
          <a:srcRect t="12010" r="-1" b="3715"/>
          <a:stretch/>
        </p:blipFill>
        <p:spPr>
          <a:xfrm>
            <a:off x="20" y="10"/>
            <a:ext cx="12188932" cy="6856614"/>
          </a:xfrm>
          <a:prstGeom prst="rect">
            <a:avLst/>
          </a:prstGeom>
        </p:spPr>
      </p:pic>
      <p:grpSp>
        <p:nvGrpSpPr>
          <p:cNvPr id="15" name="Bottom Right">
            <a:extLst>
              <a:ext uri="{FF2B5EF4-FFF2-40B4-BE49-F238E27FC236}">
                <a16:creationId xmlns:a16="http://schemas.microsoft.com/office/drawing/2014/main" id="{7B2F7E43-35EC-4103-9D95-2ACDB00387C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80400" y="3276601"/>
            <a:ext cx="4211600" cy="3581399"/>
            <a:chOff x="7980400" y="3276601"/>
            <a:chExt cx="4211600" cy="3581399"/>
          </a:xfrm>
        </p:grpSpPr>
        <p:grpSp>
          <p:nvGrpSpPr>
            <p:cNvPr id="16" name="Graphic 157">
              <a:extLst>
                <a:ext uri="{FF2B5EF4-FFF2-40B4-BE49-F238E27FC236}">
                  <a16:creationId xmlns:a16="http://schemas.microsoft.com/office/drawing/2014/main" id="{4CBE545A-C704-48FA-8193-05D4FDAA210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8"/>
              <a:chOff x="4114800" y="1423987"/>
              <a:chExt cx="3961542" cy="4007547"/>
            </a:xfrm>
            <a:noFill/>
          </p:grpSpPr>
          <p:sp>
            <p:nvSpPr>
              <p:cNvPr id="18" name="Freeform: Shape 17">
                <a:extLst>
                  <a:ext uri="{FF2B5EF4-FFF2-40B4-BE49-F238E27FC236}">
                    <a16:creationId xmlns:a16="http://schemas.microsoft.com/office/drawing/2014/main" id="{DFC12F8B-A54C-43DD-B393-14555547B6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bg2">
                    <a:alpha val="35000"/>
                  </a:schemeClr>
                </a:solidFill>
                <a:prstDash val="lgDash"/>
                <a:round/>
              </a:ln>
            </p:spPr>
            <p:txBody>
              <a:bodyPr rtlCol="0" anchor="ctr"/>
              <a:lstStyle/>
              <a:p>
                <a:endParaRPr lang="en-US"/>
              </a:p>
            </p:txBody>
          </p:sp>
          <p:sp>
            <p:nvSpPr>
              <p:cNvPr id="19" name="Freeform: Shape 18">
                <a:extLst>
                  <a:ext uri="{FF2B5EF4-FFF2-40B4-BE49-F238E27FC236}">
                    <a16:creationId xmlns:a16="http://schemas.microsoft.com/office/drawing/2014/main" id="{E3B33274-B053-4224-A5A0-B90126BFFF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bg2">
                    <a:alpha val="35000"/>
                  </a:schemeClr>
                </a:solidFill>
                <a:prstDash val="lgDash"/>
                <a:round/>
              </a:ln>
            </p:spPr>
            <p:txBody>
              <a:bodyPr rtlCol="0" anchor="ctr"/>
              <a:lstStyle/>
              <a:p>
                <a:endParaRPr lang="en-US"/>
              </a:p>
            </p:txBody>
          </p:sp>
          <p:sp>
            <p:nvSpPr>
              <p:cNvPr id="20" name="Freeform: Shape 19">
                <a:extLst>
                  <a:ext uri="{FF2B5EF4-FFF2-40B4-BE49-F238E27FC236}">
                    <a16:creationId xmlns:a16="http://schemas.microsoft.com/office/drawing/2014/main" id="{1C7170C7-58C1-4C2A-BCB1-A35DA8E12D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bg2">
                    <a:alpha val="35000"/>
                  </a:schemeClr>
                </a:solidFill>
                <a:prstDash val="lgDash"/>
                <a:round/>
              </a:ln>
            </p:spPr>
            <p:txBody>
              <a:bodyPr rtlCol="0" anchor="ctr"/>
              <a:lstStyle/>
              <a:p>
                <a:endParaRPr lang="en-US"/>
              </a:p>
            </p:txBody>
          </p:sp>
          <p:sp>
            <p:nvSpPr>
              <p:cNvPr id="21" name="Freeform: Shape 20">
                <a:extLst>
                  <a:ext uri="{FF2B5EF4-FFF2-40B4-BE49-F238E27FC236}">
                    <a16:creationId xmlns:a16="http://schemas.microsoft.com/office/drawing/2014/main" id="{5931EDD4-C978-4F30-9A9D-2C5D3B3E4B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bg2">
                    <a:alpha val="35000"/>
                  </a:schemeClr>
                </a:solidFill>
                <a:prstDash val="lgDash"/>
                <a:round/>
              </a:ln>
            </p:spPr>
            <p:txBody>
              <a:bodyPr rtlCol="0" anchor="ctr"/>
              <a:lstStyle/>
              <a:p>
                <a:endParaRPr lang="en-US"/>
              </a:p>
            </p:txBody>
          </p:sp>
          <p:sp>
            <p:nvSpPr>
              <p:cNvPr id="22" name="Freeform: Shape 21">
                <a:extLst>
                  <a:ext uri="{FF2B5EF4-FFF2-40B4-BE49-F238E27FC236}">
                    <a16:creationId xmlns:a16="http://schemas.microsoft.com/office/drawing/2014/main" id="{3E984CF3-8D55-4CD4-8256-69FDFE61C1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bg2">
                    <a:alpha val="35000"/>
                  </a:schemeClr>
                </a:solidFill>
                <a:prstDash val="lgDash"/>
                <a:round/>
              </a:ln>
            </p:spPr>
            <p:txBody>
              <a:bodyPr rtlCol="0" anchor="ctr"/>
              <a:lstStyle/>
              <a:p>
                <a:endParaRPr lang="en-US"/>
              </a:p>
            </p:txBody>
          </p:sp>
          <p:sp>
            <p:nvSpPr>
              <p:cNvPr id="23" name="Freeform: Shape 22">
                <a:extLst>
                  <a:ext uri="{FF2B5EF4-FFF2-40B4-BE49-F238E27FC236}">
                    <a16:creationId xmlns:a16="http://schemas.microsoft.com/office/drawing/2014/main" id="{E9CC4F5D-4692-4689-807E-46C4886AD3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bg2">
                    <a:alpha val="35000"/>
                  </a:schemeClr>
                </a:solidFill>
                <a:prstDash val="lgDash"/>
                <a:round/>
              </a:ln>
            </p:spPr>
            <p:txBody>
              <a:bodyPr rtlCol="0" anchor="ctr"/>
              <a:lstStyle/>
              <a:p>
                <a:endParaRPr lang="en-US"/>
              </a:p>
            </p:txBody>
          </p:sp>
          <p:sp>
            <p:nvSpPr>
              <p:cNvPr id="24" name="Freeform: Shape 23">
                <a:extLst>
                  <a:ext uri="{FF2B5EF4-FFF2-40B4-BE49-F238E27FC236}">
                    <a16:creationId xmlns:a16="http://schemas.microsoft.com/office/drawing/2014/main" id="{B872E016-A490-4CAF-AAC9-3EE29CBD43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bg2">
                    <a:alpha val="35000"/>
                  </a:schemeClr>
                </a:solidFill>
                <a:prstDash val="lgDash"/>
                <a:round/>
              </a:ln>
            </p:spPr>
            <p:txBody>
              <a:bodyPr rtlCol="0" anchor="ctr"/>
              <a:lstStyle/>
              <a:p>
                <a:endParaRPr lang="en-US"/>
              </a:p>
            </p:txBody>
          </p:sp>
        </p:grpSp>
        <p:sp>
          <p:nvSpPr>
            <p:cNvPr id="17" name="Freeform: Shape 16">
              <a:extLst>
                <a:ext uri="{FF2B5EF4-FFF2-40B4-BE49-F238E27FC236}">
                  <a16:creationId xmlns:a16="http://schemas.microsoft.com/office/drawing/2014/main" id="{594A6B7E-847F-437A-BC2F-A78EE3F87D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6" name="Footer Placeholder 42">
            <a:extLst>
              <a:ext uri="{FF2B5EF4-FFF2-40B4-BE49-F238E27FC236}">
                <a16:creationId xmlns:a16="http://schemas.microsoft.com/office/drawing/2014/main" id="{03E51277-1095-412F-913B-8FA8021AA626}"/>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000" cap="all" spc="200">
              <a:latin typeface="Segoe UI Semilight" panose="020B0402040204020203" pitchFamily="34" charset="0"/>
              <a:cs typeface="Segoe UI Semilight" panose="020B0402040204020203" pitchFamily="34" charset="0"/>
            </a:endParaRPr>
          </a:p>
        </p:txBody>
      </p:sp>
      <p:grpSp>
        <p:nvGrpSpPr>
          <p:cNvPr id="28" name="Top Left">
            <a:extLst>
              <a:ext uri="{FF2B5EF4-FFF2-40B4-BE49-F238E27FC236}">
                <a16:creationId xmlns:a16="http://schemas.microsoft.com/office/drawing/2014/main" id="{96F2112D-BBBE-46A6-B66D-A3F02ED3284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087"/>
            <a:ext cx="7921775" cy="6887020"/>
            <a:chOff x="3662362" y="1504950"/>
            <a:chExt cx="4411694" cy="3835431"/>
          </a:xfrm>
          <a:noFill/>
        </p:grpSpPr>
        <p:sp>
          <p:nvSpPr>
            <p:cNvPr id="29" name="Freeform: Shape 28">
              <a:extLst>
                <a:ext uri="{FF2B5EF4-FFF2-40B4-BE49-F238E27FC236}">
                  <a16:creationId xmlns:a16="http://schemas.microsoft.com/office/drawing/2014/main" id="{712269F1-E4D6-4EEB-8A0F-059FAFC408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95342" y="1540859"/>
              <a:ext cx="2478714" cy="3799522"/>
            </a:xfrm>
            <a:custGeom>
              <a:avLst/>
              <a:gdLst>
                <a:gd name="connsiteX0" fmla="*/ 545711 w 2478714"/>
                <a:gd name="connsiteY0" fmla="*/ 3799523 h 3799522"/>
                <a:gd name="connsiteX1" fmla="*/ 280820 w 2478714"/>
                <a:gd name="connsiteY1" fmla="*/ 3178874 h 3799522"/>
                <a:gd name="connsiteX2" fmla="*/ 43076 w 2478714"/>
                <a:gd name="connsiteY2" fmla="*/ 2663762 h 3799522"/>
                <a:gd name="connsiteX3" fmla="*/ 3167 w 2478714"/>
                <a:gd name="connsiteY3" fmla="*/ 2344769 h 3799522"/>
                <a:gd name="connsiteX4" fmla="*/ 117943 w 2478714"/>
                <a:gd name="connsiteY4" fmla="*/ 1976723 h 3799522"/>
                <a:gd name="connsiteX5" fmla="*/ 224242 w 2478714"/>
                <a:gd name="connsiteY5" fmla="*/ 1744123 h 3799522"/>
                <a:gd name="connsiteX6" fmla="*/ 447222 w 2478714"/>
                <a:gd name="connsiteY6" fmla="*/ 1569244 h 3799522"/>
                <a:gd name="connsiteX7" fmla="*/ 708588 w 2478714"/>
                <a:gd name="connsiteY7" fmla="*/ 1598295 h 3799522"/>
                <a:gd name="connsiteX8" fmla="*/ 1024532 w 2478714"/>
                <a:gd name="connsiteY8" fmla="*/ 1741837 h 3799522"/>
                <a:gd name="connsiteX9" fmla="*/ 1538692 w 2478714"/>
                <a:gd name="connsiteY9" fmla="*/ 1773460 h 3799522"/>
                <a:gd name="connsiteX10" fmla="*/ 1869019 w 2478714"/>
                <a:gd name="connsiteY10" fmla="*/ 1650016 h 3799522"/>
                <a:gd name="connsiteX11" fmla="*/ 2124670 w 2478714"/>
                <a:gd name="connsiteY11" fmla="*/ 1515047 h 3799522"/>
                <a:gd name="connsiteX12" fmla="*/ 2334410 w 2478714"/>
                <a:gd name="connsiteY12" fmla="*/ 1305401 h 3799522"/>
                <a:gd name="connsiteX13" fmla="*/ 2430232 w 2478714"/>
                <a:gd name="connsiteY13" fmla="*/ 933164 h 3799522"/>
                <a:gd name="connsiteX14" fmla="*/ 2430232 w 2478714"/>
                <a:gd name="connsiteY14" fmla="*/ 571786 h 3799522"/>
                <a:gd name="connsiteX15" fmla="*/ 2445472 w 2478714"/>
                <a:gd name="connsiteY15" fmla="*/ 315659 h 3799522"/>
                <a:gd name="connsiteX16" fmla="*/ 2478714 w 2478714"/>
                <a:gd name="connsiteY16" fmla="*/ 0 h 3799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78714" h="3799522">
                  <a:moveTo>
                    <a:pt x="545711" y="3799523"/>
                  </a:moveTo>
                  <a:cubicBezTo>
                    <a:pt x="492847" y="3532346"/>
                    <a:pt x="330541" y="3270313"/>
                    <a:pt x="280820" y="3178874"/>
                  </a:cubicBezTo>
                  <a:cubicBezTo>
                    <a:pt x="190047" y="3012281"/>
                    <a:pt x="98988" y="2844832"/>
                    <a:pt x="43076" y="2663762"/>
                  </a:cubicBezTo>
                  <a:cubicBezTo>
                    <a:pt x="11072" y="2560130"/>
                    <a:pt x="-7882" y="2452402"/>
                    <a:pt x="3167" y="2344769"/>
                  </a:cubicBezTo>
                  <a:cubicBezTo>
                    <a:pt x="16311" y="2216468"/>
                    <a:pt x="71175" y="2097310"/>
                    <a:pt x="117943" y="1976723"/>
                  </a:cubicBezTo>
                  <a:cubicBezTo>
                    <a:pt x="148899" y="1896904"/>
                    <a:pt x="177569" y="1815751"/>
                    <a:pt x="224242" y="1744123"/>
                  </a:cubicBezTo>
                  <a:cubicBezTo>
                    <a:pt x="277677" y="1662017"/>
                    <a:pt x="352829" y="1593437"/>
                    <a:pt x="447222" y="1569244"/>
                  </a:cubicBezTo>
                  <a:cubicBezTo>
                    <a:pt x="534090" y="1547051"/>
                    <a:pt x="624387" y="1565910"/>
                    <a:pt x="708588" y="1598295"/>
                  </a:cubicBezTo>
                  <a:cubicBezTo>
                    <a:pt x="816697" y="1640015"/>
                    <a:pt x="915948" y="1701546"/>
                    <a:pt x="1024532" y="1741837"/>
                  </a:cubicBezTo>
                  <a:cubicBezTo>
                    <a:pt x="1188743" y="1802797"/>
                    <a:pt x="1367814" y="1811750"/>
                    <a:pt x="1538692" y="1773460"/>
                  </a:cubicBezTo>
                  <a:cubicBezTo>
                    <a:pt x="1653659" y="1747647"/>
                    <a:pt x="1761863" y="1699355"/>
                    <a:pt x="1869019" y="1650016"/>
                  </a:cubicBezTo>
                  <a:cubicBezTo>
                    <a:pt x="1956744" y="1609630"/>
                    <a:pt x="2044279" y="1568291"/>
                    <a:pt x="2124670" y="1515047"/>
                  </a:cubicBezTo>
                  <a:cubicBezTo>
                    <a:pt x="2208204" y="1459706"/>
                    <a:pt x="2282976" y="1391222"/>
                    <a:pt x="2334410" y="1305401"/>
                  </a:cubicBezTo>
                  <a:cubicBezTo>
                    <a:pt x="2401181" y="1194054"/>
                    <a:pt x="2423565" y="1063276"/>
                    <a:pt x="2430232" y="933164"/>
                  </a:cubicBezTo>
                  <a:cubicBezTo>
                    <a:pt x="2436423" y="812864"/>
                    <a:pt x="2428517" y="692277"/>
                    <a:pt x="2430232" y="571786"/>
                  </a:cubicBezTo>
                  <a:cubicBezTo>
                    <a:pt x="2431470" y="486251"/>
                    <a:pt x="2438233" y="400907"/>
                    <a:pt x="2445472" y="315659"/>
                  </a:cubicBezTo>
                  <a:cubicBezTo>
                    <a:pt x="2454426" y="210217"/>
                    <a:pt x="2463284" y="104680"/>
                    <a:pt x="2478714" y="0"/>
                  </a:cubicBezTo>
                </a:path>
              </a:pathLst>
            </a:custGeom>
            <a:noFill/>
            <a:ln w="9525" cap="rnd">
              <a:solidFill>
                <a:schemeClr val="bg2">
                  <a:alpha val="25000"/>
                </a:schemeClr>
              </a:solidFill>
              <a:prstDash val="lgDash"/>
              <a:round/>
            </a:ln>
          </p:spPr>
          <p:txBody>
            <a:bodyPr rtlCol="0" anchor="ctr"/>
            <a:lstStyle/>
            <a:p>
              <a:endParaRPr lang="en-US"/>
            </a:p>
          </p:txBody>
        </p:sp>
        <p:sp>
          <p:nvSpPr>
            <p:cNvPr id="30" name="Freeform: Shape 29">
              <a:extLst>
                <a:ext uri="{FF2B5EF4-FFF2-40B4-BE49-F238E27FC236}">
                  <a16:creationId xmlns:a16="http://schemas.microsoft.com/office/drawing/2014/main" id="{088D87B2-D2A4-4577-89DC-7AF275C017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71982" y="2388008"/>
              <a:ext cx="2302192" cy="2952373"/>
            </a:xfrm>
            <a:custGeom>
              <a:avLst/>
              <a:gdLst>
                <a:gd name="connsiteX0" fmla="*/ 2302193 w 2302192"/>
                <a:gd name="connsiteY0" fmla="*/ 2952373 h 2952373"/>
                <a:gd name="connsiteX1" fmla="*/ 2022729 w 2302192"/>
                <a:gd name="connsiteY1" fmla="*/ 2442309 h 2952373"/>
                <a:gd name="connsiteX2" fmla="*/ 1834039 w 2302192"/>
                <a:gd name="connsiteY2" fmla="*/ 1937199 h 2952373"/>
                <a:gd name="connsiteX3" fmla="*/ 1789748 w 2302192"/>
                <a:gd name="connsiteY3" fmla="*/ 1609063 h 2952373"/>
                <a:gd name="connsiteX4" fmla="*/ 1870139 w 2302192"/>
                <a:gd name="connsiteY4" fmla="*/ 1183962 h 2952373"/>
                <a:gd name="connsiteX5" fmla="*/ 2021110 w 2302192"/>
                <a:gd name="connsiteY5" fmla="*/ 743621 h 2952373"/>
                <a:gd name="connsiteX6" fmla="*/ 2010061 w 2302192"/>
                <a:gd name="connsiteY6" fmla="*/ 342047 h 2952373"/>
                <a:gd name="connsiteX7" fmla="*/ 1867376 w 2302192"/>
                <a:gd name="connsiteY7" fmla="*/ 55440 h 2952373"/>
                <a:gd name="connsiteX8" fmla="*/ 1652683 w 2302192"/>
                <a:gd name="connsiteY8" fmla="*/ 2862 h 2952373"/>
                <a:gd name="connsiteX9" fmla="*/ 1295305 w 2302192"/>
                <a:gd name="connsiteY9" fmla="*/ 234129 h 2952373"/>
                <a:gd name="connsiteX10" fmla="*/ 812101 w 2302192"/>
                <a:gd name="connsiteY10" fmla="*/ 886401 h 2952373"/>
                <a:gd name="connsiteX11" fmla="*/ 668846 w 2302192"/>
                <a:gd name="connsiteY11" fmla="*/ 1126145 h 2952373"/>
                <a:gd name="connsiteX12" fmla="*/ 498443 w 2302192"/>
                <a:gd name="connsiteY12" fmla="*/ 1405799 h 2952373"/>
                <a:gd name="connsiteX13" fmla="*/ 355759 w 2302192"/>
                <a:gd name="connsiteY13" fmla="*/ 1634304 h 2952373"/>
                <a:gd name="connsiteX14" fmla="*/ 161449 w 2302192"/>
                <a:gd name="connsiteY14" fmla="*/ 1913576 h 2952373"/>
                <a:gd name="connsiteX15" fmla="*/ 0 w 2302192"/>
                <a:gd name="connsiteY15" fmla="*/ 2189802 h 2952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02192" h="2952373">
                  <a:moveTo>
                    <a:pt x="2302193" y="2952373"/>
                  </a:moveTo>
                  <a:cubicBezTo>
                    <a:pt x="2141125" y="2809308"/>
                    <a:pt x="2070068" y="2504603"/>
                    <a:pt x="2022729" y="2442309"/>
                  </a:cubicBezTo>
                  <a:cubicBezTo>
                    <a:pt x="1884140" y="2259810"/>
                    <a:pt x="1887760" y="2160274"/>
                    <a:pt x="1834039" y="1937199"/>
                  </a:cubicBezTo>
                  <a:cubicBezTo>
                    <a:pt x="1808131" y="1829376"/>
                    <a:pt x="1789367" y="1719838"/>
                    <a:pt x="1789748" y="1609063"/>
                  </a:cubicBezTo>
                  <a:cubicBezTo>
                    <a:pt x="1790224" y="1464092"/>
                    <a:pt x="1822418" y="1321122"/>
                    <a:pt x="1870139" y="1183962"/>
                  </a:cubicBezTo>
                  <a:cubicBezTo>
                    <a:pt x="1921288" y="1036896"/>
                    <a:pt x="1991868" y="896307"/>
                    <a:pt x="2021110" y="743621"/>
                  </a:cubicBezTo>
                  <a:cubicBezTo>
                    <a:pt x="2046637" y="610842"/>
                    <a:pt x="2036921" y="474730"/>
                    <a:pt x="2010061" y="342047"/>
                  </a:cubicBezTo>
                  <a:cubicBezTo>
                    <a:pt x="1988058" y="233367"/>
                    <a:pt x="1954340" y="122210"/>
                    <a:pt x="1867376" y="55440"/>
                  </a:cubicBezTo>
                  <a:cubicBezTo>
                    <a:pt x="1806512" y="8767"/>
                    <a:pt x="1728883" y="-7140"/>
                    <a:pt x="1652683" y="2862"/>
                  </a:cubicBezTo>
                  <a:cubicBezTo>
                    <a:pt x="1508474" y="21816"/>
                    <a:pt x="1395984" y="127068"/>
                    <a:pt x="1295305" y="234129"/>
                  </a:cubicBezTo>
                  <a:cubicBezTo>
                    <a:pt x="1109377" y="431772"/>
                    <a:pt x="953453" y="654657"/>
                    <a:pt x="812101" y="886401"/>
                  </a:cubicBezTo>
                  <a:cubicBezTo>
                    <a:pt x="763619" y="965934"/>
                    <a:pt x="716566" y="1046230"/>
                    <a:pt x="668846" y="1126145"/>
                  </a:cubicBezTo>
                  <a:cubicBezTo>
                    <a:pt x="612839" y="1219871"/>
                    <a:pt x="555308" y="1312644"/>
                    <a:pt x="498443" y="1405799"/>
                  </a:cubicBezTo>
                  <a:cubicBezTo>
                    <a:pt x="451676" y="1482475"/>
                    <a:pt x="405289" y="1559342"/>
                    <a:pt x="355759" y="1634304"/>
                  </a:cubicBezTo>
                  <a:cubicBezTo>
                    <a:pt x="293275" y="1728887"/>
                    <a:pt x="225362" y="1819946"/>
                    <a:pt x="161449" y="1913576"/>
                  </a:cubicBezTo>
                  <a:cubicBezTo>
                    <a:pt x="86487" y="2023495"/>
                    <a:pt x="0" y="2189802"/>
                    <a:pt x="0" y="2189802"/>
                  </a:cubicBezTo>
                </a:path>
              </a:pathLst>
            </a:custGeom>
            <a:noFill/>
            <a:ln w="9525" cap="rnd">
              <a:solidFill>
                <a:schemeClr val="bg2">
                  <a:alpha val="25000"/>
                </a:schemeClr>
              </a:solidFill>
              <a:prstDash val="lgDash"/>
              <a:round/>
            </a:ln>
          </p:spPr>
          <p:txBody>
            <a:bodyPr rtlCol="0" anchor="ctr"/>
            <a:lstStyle/>
            <a:p>
              <a:endParaRPr lang="en-US"/>
            </a:p>
          </p:txBody>
        </p:sp>
        <p:grpSp>
          <p:nvGrpSpPr>
            <p:cNvPr id="31" name="Graphic 3">
              <a:extLst>
                <a:ext uri="{FF2B5EF4-FFF2-40B4-BE49-F238E27FC236}">
                  <a16:creationId xmlns:a16="http://schemas.microsoft.com/office/drawing/2014/main" id="{96F2112D-BBBE-46A6-B66D-A3F02ED3284E}"/>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62362" y="1504950"/>
              <a:ext cx="1913000" cy="3816381"/>
              <a:chOff x="3662362" y="1504950"/>
              <a:chExt cx="1913000" cy="3816381"/>
            </a:xfrm>
            <a:noFill/>
          </p:grpSpPr>
          <p:sp>
            <p:nvSpPr>
              <p:cNvPr id="42" name="Freeform: Shape 41">
                <a:extLst>
                  <a:ext uri="{FF2B5EF4-FFF2-40B4-BE49-F238E27FC236}">
                    <a16:creationId xmlns:a16="http://schemas.microsoft.com/office/drawing/2014/main" id="{ACCB55F8-F950-431F-9B90-688950D9F3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62362" y="1504950"/>
                <a:ext cx="9525" cy="9525"/>
              </a:xfrm>
              <a:custGeom>
                <a:avLst/>
                <a:gdLst/>
                <a:ahLst/>
                <a:cxnLst/>
                <a:rect l="l" t="t" r="r" b="b"/>
                <a:pathLst>
                  <a:path w="9525" h="9525"/>
                </a:pathLst>
              </a:custGeom>
              <a:noFill/>
              <a:ln w="9525" cap="rnd">
                <a:solidFill>
                  <a:schemeClr val="bg2">
                    <a:alpha val="25000"/>
                  </a:schemeClr>
                </a:solidFill>
                <a:prstDash val="lgDash"/>
                <a:round/>
              </a:ln>
            </p:spPr>
            <p:txBody>
              <a:bodyPr rtlCol="0" anchor="ctr"/>
              <a:lstStyle/>
              <a:p>
                <a:endParaRPr lang="en-US"/>
              </a:p>
            </p:txBody>
          </p:sp>
          <p:sp>
            <p:nvSpPr>
              <p:cNvPr id="43" name="Freeform: Shape 42">
                <a:extLst>
                  <a:ext uri="{FF2B5EF4-FFF2-40B4-BE49-F238E27FC236}">
                    <a16:creationId xmlns:a16="http://schemas.microsoft.com/office/drawing/2014/main" id="{27D0AA11-2E4E-479C-B953-547285E724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62362" y="1504950"/>
                <a:ext cx="9525" cy="9525"/>
              </a:xfrm>
              <a:custGeom>
                <a:avLst/>
                <a:gdLst/>
                <a:ahLst/>
                <a:cxnLst/>
                <a:rect l="l" t="t" r="r" b="b"/>
                <a:pathLst>
                  <a:path w="9525" h="9525"/>
                </a:pathLst>
              </a:custGeom>
              <a:noFill/>
              <a:ln w="9525" cap="rnd">
                <a:solidFill>
                  <a:schemeClr val="bg2">
                    <a:alpha val="25000"/>
                  </a:schemeClr>
                </a:solidFill>
                <a:prstDash val="lgDash"/>
                <a:round/>
              </a:ln>
            </p:spPr>
            <p:txBody>
              <a:bodyPr rtlCol="0" anchor="ctr"/>
              <a:lstStyle/>
              <a:p>
                <a:endParaRPr lang="en-US"/>
              </a:p>
            </p:txBody>
          </p:sp>
          <p:sp>
            <p:nvSpPr>
              <p:cNvPr id="44" name="Freeform: Shape 43">
                <a:extLst>
                  <a:ext uri="{FF2B5EF4-FFF2-40B4-BE49-F238E27FC236}">
                    <a16:creationId xmlns:a16="http://schemas.microsoft.com/office/drawing/2014/main" id="{90D86C66-EDF0-4ABB-87F4-A2882A2E02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71791" y="3466048"/>
                <a:ext cx="1604295" cy="1847472"/>
              </a:xfrm>
              <a:custGeom>
                <a:avLst/>
                <a:gdLst>
                  <a:gd name="connsiteX0" fmla="*/ 1604296 w 1604295"/>
                  <a:gd name="connsiteY0" fmla="*/ 1847472 h 1847472"/>
                  <a:gd name="connsiteX1" fmla="*/ 1517809 w 1604295"/>
                  <a:gd name="connsiteY1" fmla="*/ 1544292 h 1847472"/>
                  <a:gd name="connsiteX2" fmla="*/ 1394841 w 1604295"/>
                  <a:gd name="connsiteY2" fmla="*/ 1183771 h 1847472"/>
                  <a:gd name="connsiteX3" fmla="*/ 1318355 w 1604295"/>
                  <a:gd name="connsiteY3" fmla="*/ 695233 h 1847472"/>
                  <a:gd name="connsiteX4" fmla="*/ 1359884 w 1604295"/>
                  <a:gd name="connsiteY4" fmla="*/ 397863 h 1847472"/>
                  <a:gd name="connsiteX5" fmla="*/ 1359884 w 1604295"/>
                  <a:gd name="connsiteY5" fmla="*/ 236700 h 1847472"/>
                  <a:gd name="connsiteX6" fmla="*/ 1351598 w 1604295"/>
                  <a:gd name="connsiteY6" fmla="*/ 67250 h 1847472"/>
                  <a:gd name="connsiteX7" fmla="*/ 1316641 w 1604295"/>
                  <a:gd name="connsiteY7" fmla="*/ 10767 h 1847472"/>
                  <a:gd name="connsiteX8" fmla="*/ 1195292 w 1604295"/>
                  <a:gd name="connsiteY8" fmla="*/ 34008 h 1847472"/>
                  <a:gd name="connsiteX9" fmla="*/ 1005745 w 1604295"/>
                  <a:gd name="connsiteY9" fmla="*/ 254988 h 1847472"/>
                  <a:gd name="connsiteX10" fmla="*/ 763048 w 1604295"/>
                  <a:gd name="connsiteY10" fmla="*/ 587315 h 1847472"/>
                  <a:gd name="connsiteX11" fmla="*/ 548640 w 1604295"/>
                  <a:gd name="connsiteY11" fmla="*/ 861444 h 1847472"/>
                  <a:gd name="connsiteX12" fmla="*/ 328803 w 1604295"/>
                  <a:gd name="connsiteY12" fmla="*/ 1145480 h 1847472"/>
                  <a:gd name="connsiteX13" fmla="*/ 0 w 1604295"/>
                  <a:gd name="connsiteY13" fmla="*/ 1607157 h 1847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04295" h="1847472">
                    <a:moveTo>
                      <a:pt x="1604296" y="1847472"/>
                    </a:moveTo>
                    <a:cubicBezTo>
                      <a:pt x="1573721" y="1753270"/>
                      <a:pt x="1548479" y="1638399"/>
                      <a:pt x="1517809" y="1544292"/>
                    </a:cubicBezTo>
                    <a:cubicBezTo>
                      <a:pt x="1478471" y="1423515"/>
                      <a:pt x="1432846" y="1304929"/>
                      <a:pt x="1394841" y="1183771"/>
                    </a:cubicBezTo>
                    <a:cubicBezTo>
                      <a:pt x="1345025" y="1024893"/>
                      <a:pt x="1305497" y="860778"/>
                      <a:pt x="1318355" y="695233"/>
                    </a:cubicBezTo>
                    <a:cubicBezTo>
                      <a:pt x="1326071" y="595316"/>
                      <a:pt x="1353312" y="497780"/>
                      <a:pt x="1359884" y="397863"/>
                    </a:cubicBezTo>
                    <a:cubicBezTo>
                      <a:pt x="1363409" y="344237"/>
                      <a:pt x="1359503" y="290421"/>
                      <a:pt x="1359884" y="236700"/>
                    </a:cubicBezTo>
                    <a:cubicBezTo>
                      <a:pt x="1360265" y="179740"/>
                      <a:pt x="1366076" y="122114"/>
                      <a:pt x="1351598" y="67250"/>
                    </a:cubicBezTo>
                    <a:cubicBezTo>
                      <a:pt x="1345692" y="44866"/>
                      <a:pt x="1335691" y="23530"/>
                      <a:pt x="1316641" y="10767"/>
                    </a:cubicBezTo>
                    <a:cubicBezTo>
                      <a:pt x="1279874" y="-13998"/>
                      <a:pt x="1233202" y="8290"/>
                      <a:pt x="1195292" y="34008"/>
                    </a:cubicBezTo>
                    <a:cubicBezTo>
                      <a:pt x="1114330" y="89062"/>
                      <a:pt x="1060990" y="173644"/>
                      <a:pt x="1005745" y="254988"/>
                    </a:cubicBezTo>
                    <a:cubicBezTo>
                      <a:pt x="928688" y="368526"/>
                      <a:pt x="847058" y="478825"/>
                      <a:pt x="763048" y="587315"/>
                    </a:cubicBezTo>
                    <a:cubicBezTo>
                      <a:pt x="691991" y="679041"/>
                      <a:pt x="621697" y="771338"/>
                      <a:pt x="548640" y="861444"/>
                    </a:cubicBezTo>
                    <a:cubicBezTo>
                      <a:pt x="425672" y="1012987"/>
                      <a:pt x="453866" y="995747"/>
                      <a:pt x="328803" y="1145480"/>
                    </a:cubicBezTo>
                    <a:cubicBezTo>
                      <a:pt x="294418" y="1186628"/>
                      <a:pt x="21146" y="1558103"/>
                      <a:pt x="0" y="1607157"/>
                    </a:cubicBezTo>
                  </a:path>
                </a:pathLst>
              </a:custGeom>
              <a:noFill/>
              <a:ln w="9525" cap="rnd">
                <a:solidFill>
                  <a:schemeClr val="bg2">
                    <a:alpha val="25000"/>
                  </a:schemeClr>
                </a:solidFill>
                <a:prstDash val="lgDash"/>
                <a:round/>
              </a:ln>
            </p:spPr>
            <p:txBody>
              <a:bodyPr rtlCol="0" anchor="ctr"/>
              <a:lstStyle/>
              <a:p>
                <a:endParaRPr lang="en-US"/>
              </a:p>
            </p:txBody>
          </p:sp>
          <p:sp>
            <p:nvSpPr>
              <p:cNvPr id="45" name="Freeform: Shape 44">
                <a:extLst>
                  <a:ext uri="{FF2B5EF4-FFF2-40B4-BE49-F238E27FC236}">
                    <a16:creationId xmlns:a16="http://schemas.microsoft.com/office/drawing/2014/main" id="{D026082B-E695-4987-8C03-332366C6C9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83507" y="3153822"/>
                <a:ext cx="1223105" cy="1676495"/>
              </a:xfrm>
              <a:custGeom>
                <a:avLst/>
                <a:gdLst>
                  <a:gd name="connsiteX0" fmla="*/ 1223105 w 1223105"/>
                  <a:gd name="connsiteY0" fmla="*/ 0 h 1676495"/>
                  <a:gd name="connsiteX1" fmla="*/ 1000792 w 1223105"/>
                  <a:gd name="connsiteY1" fmla="*/ 254794 h 1676495"/>
                  <a:gd name="connsiteX2" fmla="*/ 744760 w 1223105"/>
                  <a:gd name="connsiteY2" fmla="*/ 651891 h 1676495"/>
                  <a:gd name="connsiteX3" fmla="*/ 345758 w 1223105"/>
                  <a:gd name="connsiteY3" fmla="*/ 1231773 h 1676495"/>
                  <a:gd name="connsiteX4" fmla="*/ 0 w 1223105"/>
                  <a:gd name="connsiteY4" fmla="*/ 1676495 h 1676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3105" h="1676495">
                    <a:moveTo>
                      <a:pt x="1223105" y="0"/>
                    </a:moveTo>
                    <a:cubicBezTo>
                      <a:pt x="1136523" y="72771"/>
                      <a:pt x="1066324" y="162401"/>
                      <a:pt x="1000792" y="254794"/>
                    </a:cubicBezTo>
                    <a:cubicBezTo>
                      <a:pt x="909733" y="383286"/>
                      <a:pt x="827723" y="517970"/>
                      <a:pt x="744760" y="651891"/>
                    </a:cubicBezTo>
                    <a:cubicBezTo>
                      <a:pt x="621030" y="851726"/>
                      <a:pt x="497777" y="1052608"/>
                      <a:pt x="345758" y="1231773"/>
                    </a:cubicBezTo>
                    <a:cubicBezTo>
                      <a:pt x="248888" y="1345978"/>
                      <a:pt x="61722" y="1540764"/>
                      <a:pt x="0" y="1676495"/>
                    </a:cubicBezTo>
                  </a:path>
                </a:pathLst>
              </a:custGeom>
              <a:noFill/>
              <a:ln w="9525" cap="rnd">
                <a:solidFill>
                  <a:schemeClr val="bg2">
                    <a:alpha val="25000"/>
                  </a:schemeClr>
                </a:solidFill>
                <a:prstDash val="lgDash"/>
                <a:round/>
              </a:ln>
            </p:spPr>
            <p:txBody>
              <a:bodyPr rtlCol="0" anchor="ctr"/>
              <a:lstStyle/>
              <a:p>
                <a:endParaRPr lang="en-US"/>
              </a:p>
            </p:txBody>
          </p:sp>
          <p:sp>
            <p:nvSpPr>
              <p:cNvPr id="46" name="Freeform: Shape 45">
                <a:extLst>
                  <a:ext uri="{FF2B5EF4-FFF2-40B4-BE49-F238E27FC236}">
                    <a16:creationId xmlns:a16="http://schemas.microsoft.com/office/drawing/2014/main" id="{461A8835-D9FC-4CAB-AF19-A5513B17BA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6517" y="3097027"/>
                <a:ext cx="668845" cy="2224304"/>
              </a:xfrm>
              <a:custGeom>
                <a:avLst/>
                <a:gdLst>
                  <a:gd name="connsiteX0" fmla="*/ 668846 w 668845"/>
                  <a:gd name="connsiteY0" fmla="*/ 2224305 h 2224304"/>
                  <a:gd name="connsiteX1" fmla="*/ 486918 w 668845"/>
                  <a:gd name="connsiteY1" fmla="*/ 1944365 h 2224304"/>
                  <a:gd name="connsiteX2" fmla="*/ 376809 w 668845"/>
                  <a:gd name="connsiteY2" fmla="*/ 1659663 h 2224304"/>
                  <a:gd name="connsiteX3" fmla="*/ 319373 w 668845"/>
                  <a:gd name="connsiteY3" fmla="*/ 1425157 h 2224304"/>
                  <a:gd name="connsiteX4" fmla="*/ 264319 w 668845"/>
                  <a:gd name="connsiteY4" fmla="*/ 1130834 h 2224304"/>
                  <a:gd name="connsiteX5" fmla="*/ 278702 w 668845"/>
                  <a:gd name="connsiteY5" fmla="*/ 882041 h 2224304"/>
                  <a:gd name="connsiteX6" fmla="*/ 302609 w 668845"/>
                  <a:gd name="connsiteY6" fmla="*/ 736118 h 2224304"/>
                  <a:gd name="connsiteX7" fmla="*/ 360045 w 668845"/>
                  <a:gd name="connsiteY7" fmla="*/ 444177 h 2224304"/>
                  <a:gd name="connsiteX8" fmla="*/ 386334 w 668845"/>
                  <a:gd name="connsiteY8" fmla="*/ 233675 h 2224304"/>
                  <a:gd name="connsiteX9" fmla="*/ 0 w 668845"/>
                  <a:gd name="connsiteY9" fmla="*/ 56795 h 222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8845" h="2224304">
                    <a:moveTo>
                      <a:pt x="668846" y="2224305"/>
                    </a:moveTo>
                    <a:cubicBezTo>
                      <a:pt x="599218" y="2137151"/>
                      <a:pt x="537210" y="2043996"/>
                      <a:pt x="486918" y="1944365"/>
                    </a:cubicBezTo>
                    <a:cubicBezTo>
                      <a:pt x="441008" y="1853306"/>
                      <a:pt x="404717" y="1757770"/>
                      <a:pt x="376809" y="1659663"/>
                    </a:cubicBezTo>
                    <a:cubicBezTo>
                      <a:pt x="354806" y="1582224"/>
                      <a:pt x="337757" y="1503548"/>
                      <a:pt x="319373" y="1425157"/>
                    </a:cubicBezTo>
                    <a:cubicBezTo>
                      <a:pt x="296418" y="1327811"/>
                      <a:pt x="270510" y="1230657"/>
                      <a:pt x="264319" y="1130834"/>
                    </a:cubicBezTo>
                    <a:cubicBezTo>
                      <a:pt x="259080" y="1047681"/>
                      <a:pt x="266891" y="964528"/>
                      <a:pt x="278702" y="882041"/>
                    </a:cubicBezTo>
                    <a:cubicBezTo>
                      <a:pt x="285655" y="833274"/>
                      <a:pt x="293751" y="784601"/>
                      <a:pt x="302609" y="736118"/>
                    </a:cubicBezTo>
                    <a:cubicBezTo>
                      <a:pt x="320516" y="638582"/>
                      <a:pt x="339471" y="541237"/>
                      <a:pt x="360045" y="444177"/>
                    </a:cubicBezTo>
                    <a:cubicBezTo>
                      <a:pt x="374809" y="374549"/>
                      <a:pt x="389763" y="304541"/>
                      <a:pt x="386334" y="233675"/>
                    </a:cubicBezTo>
                    <a:cubicBezTo>
                      <a:pt x="383191" y="168809"/>
                      <a:pt x="391287" y="-120751"/>
                      <a:pt x="0" y="56795"/>
                    </a:cubicBezTo>
                  </a:path>
                </a:pathLst>
              </a:custGeom>
              <a:noFill/>
              <a:ln w="9525" cap="rnd">
                <a:solidFill>
                  <a:schemeClr val="bg2">
                    <a:alpha val="25000"/>
                  </a:schemeClr>
                </a:solidFill>
                <a:prstDash val="lgDash"/>
                <a:round/>
              </a:ln>
            </p:spPr>
            <p:txBody>
              <a:bodyPr rtlCol="0" anchor="ctr"/>
              <a:lstStyle/>
              <a:p>
                <a:endParaRPr lang="en-US"/>
              </a:p>
            </p:txBody>
          </p:sp>
        </p:grpSp>
        <p:sp>
          <p:nvSpPr>
            <p:cNvPr id="32" name="Freeform: Shape 31">
              <a:extLst>
                <a:ext uri="{FF2B5EF4-FFF2-40B4-BE49-F238E27FC236}">
                  <a16:creationId xmlns:a16="http://schemas.microsoft.com/office/drawing/2014/main" id="{54E6BA76-9515-415F-BAC9-76958DA6EB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39145" y="4663452"/>
              <a:ext cx="1103852" cy="657879"/>
            </a:xfrm>
            <a:custGeom>
              <a:avLst/>
              <a:gdLst>
                <a:gd name="connsiteX0" fmla="*/ 1103852 w 1103852"/>
                <a:gd name="connsiteY0" fmla="*/ 657879 h 657879"/>
                <a:gd name="connsiteX1" fmla="*/ 883063 w 1103852"/>
                <a:gd name="connsiteY1" fmla="*/ 177724 h 657879"/>
                <a:gd name="connsiteX2" fmla="*/ 678085 w 1103852"/>
                <a:gd name="connsiteY2" fmla="*/ 17132 h 657879"/>
                <a:gd name="connsiteX3" fmla="*/ 461962 w 1103852"/>
                <a:gd name="connsiteY3" fmla="*/ 17132 h 657879"/>
                <a:gd name="connsiteX4" fmla="*/ 136398 w 1103852"/>
                <a:gd name="connsiteY4" fmla="*/ 267735 h 657879"/>
                <a:gd name="connsiteX5" fmla="*/ 0 w 1103852"/>
                <a:gd name="connsiteY5" fmla="*/ 650830 h 65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3852" h="657879">
                  <a:moveTo>
                    <a:pt x="1103852" y="657879"/>
                  </a:moveTo>
                  <a:cubicBezTo>
                    <a:pt x="1071563" y="576250"/>
                    <a:pt x="937546" y="246494"/>
                    <a:pt x="883063" y="177724"/>
                  </a:cubicBezTo>
                  <a:cubicBezTo>
                    <a:pt x="828104" y="108382"/>
                    <a:pt x="761238" y="46279"/>
                    <a:pt x="678085" y="17132"/>
                  </a:cubicBezTo>
                  <a:cubicBezTo>
                    <a:pt x="608171" y="-7347"/>
                    <a:pt x="533210" y="-4013"/>
                    <a:pt x="461962" y="17132"/>
                  </a:cubicBezTo>
                  <a:cubicBezTo>
                    <a:pt x="326898" y="57137"/>
                    <a:pt x="214027" y="150101"/>
                    <a:pt x="136398" y="267735"/>
                  </a:cubicBezTo>
                  <a:cubicBezTo>
                    <a:pt x="86773" y="343078"/>
                    <a:pt x="16764" y="562153"/>
                    <a:pt x="0" y="650830"/>
                  </a:cubicBezTo>
                </a:path>
              </a:pathLst>
            </a:custGeom>
            <a:noFill/>
            <a:ln w="9525" cap="rnd">
              <a:solidFill>
                <a:schemeClr val="bg2">
                  <a:alpha val="25000"/>
                </a:schemeClr>
              </a:solidFill>
              <a:prstDash val="lgDash"/>
              <a:round/>
            </a:ln>
          </p:spPr>
          <p:txBody>
            <a:bodyPr rtlCol="0" anchor="ctr"/>
            <a:lstStyle/>
            <a:p>
              <a:endParaRPr lang="en-US"/>
            </a:p>
          </p:txBody>
        </p:sp>
        <p:sp>
          <p:nvSpPr>
            <p:cNvPr id="33" name="Freeform: Shape 32">
              <a:extLst>
                <a:ext uri="{FF2B5EF4-FFF2-40B4-BE49-F238E27FC236}">
                  <a16:creationId xmlns:a16="http://schemas.microsoft.com/office/drawing/2014/main" id="{4C120B3D-CF1C-49AE-B5B4-6BF589737A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71887" y="1521047"/>
              <a:ext cx="1271168" cy="2861881"/>
            </a:xfrm>
            <a:custGeom>
              <a:avLst/>
              <a:gdLst>
                <a:gd name="connsiteX0" fmla="*/ 0 w 1271168"/>
                <a:gd name="connsiteY0" fmla="*/ 2861882 h 2861881"/>
                <a:gd name="connsiteX1" fmla="*/ 115157 w 1271168"/>
                <a:gd name="connsiteY1" fmla="*/ 2685002 h 2861881"/>
                <a:gd name="connsiteX2" fmla="*/ 277178 w 1271168"/>
                <a:gd name="connsiteY2" fmla="*/ 2461070 h 2861881"/>
                <a:gd name="connsiteX3" fmla="*/ 421958 w 1271168"/>
                <a:gd name="connsiteY3" fmla="*/ 2209514 h 2861881"/>
                <a:gd name="connsiteX4" fmla="*/ 690848 w 1271168"/>
                <a:gd name="connsiteY4" fmla="*/ 1751267 h 2861881"/>
                <a:gd name="connsiteX5" fmla="*/ 830580 w 1271168"/>
                <a:gd name="connsiteY5" fmla="*/ 1451039 h 2861881"/>
                <a:gd name="connsiteX6" fmla="*/ 917067 w 1271168"/>
                <a:gd name="connsiteY6" fmla="*/ 1276541 h 2861881"/>
                <a:gd name="connsiteX7" fmla="*/ 1114901 w 1271168"/>
                <a:gd name="connsiteY7" fmla="*/ 965835 h 2861881"/>
                <a:gd name="connsiteX8" fmla="*/ 1204627 w 1271168"/>
                <a:gd name="connsiteY8" fmla="*/ 819626 h 2861881"/>
                <a:gd name="connsiteX9" fmla="*/ 1271111 w 1271168"/>
                <a:gd name="connsiteY9" fmla="*/ 585311 h 2861881"/>
                <a:gd name="connsiteX10" fmla="*/ 1128141 w 1271168"/>
                <a:gd name="connsiteY10" fmla="*/ 292894 h 2861881"/>
                <a:gd name="connsiteX11" fmla="*/ 882110 w 1271168"/>
                <a:gd name="connsiteY11" fmla="*/ 135065 h 2861881"/>
                <a:gd name="connsiteX12" fmla="*/ 574929 w 1271168"/>
                <a:gd name="connsiteY12" fmla="*/ 0 h 286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1168" h="2861881">
                  <a:moveTo>
                    <a:pt x="0" y="2861882"/>
                  </a:moveTo>
                  <a:cubicBezTo>
                    <a:pt x="0" y="2861882"/>
                    <a:pt x="67151" y="2751201"/>
                    <a:pt x="115157" y="2685002"/>
                  </a:cubicBezTo>
                  <a:cubicBezTo>
                    <a:pt x="169259" y="2610326"/>
                    <a:pt x="226981" y="2538317"/>
                    <a:pt x="277178" y="2461070"/>
                  </a:cubicBezTo>
                  <a:cubicBezTo>
                    <a:pt x="329946" y="2379917"/>
                    <a:pt x="374142" y="2293715"/>
                    <a:pt x="421958" y="2209514"/>
                  </a:cubicBezTo>
                  <a:cubicBezTo>
                    <a:pt x="509492" y="2055495"/>
                    <a:pt x="609695" y="1908715"/>
                    <a:pt x="690848" y="1751267"/>
                  </a:cubicBezTo>
                  <a:cubicBezTo>
                    <a:pt x="741426" y="1653159"/>
                    <a:pt x="784670" y="1551432"/>
                    <a:pt x="830580" y="1451039"/>
                  </a:cubicBezTo>
                  <a:cubicBezTo>
                    <a:pt x="857631" y="1391984"/>
                    <a:pt x="885635" y="1333405"/>
                    <a:pt x="917067" y="1276541"/>
                  </a:cubicBezTo>
                  <a:cubicBezTo>
                    <a:pt x="976408" y="1169003"/>
                    <a:pt x="1046417" y="1067848"/>
                    <a:pt x="1114901" y="965835"/>
                  </a:cubicBezTo>
                  <a:cubicBezTo>
                    <a:pt x="1146810" y="918305"/>
                    <a:pt x="1177671" y="870109"/>
                    <a:pt x="1204627" y="819626"/>
                  </a:cubicBezTo>
                  <a:cubicBezTo>
                    <a:pt x="1243679" y="746665"/>
                    <a:pt x="1272635" y="667703"/>
                    <a:pt x="1271111" y="585311"/>
                  </a:cubicBezTo>
                  <a:cubicBezTo>
                    <a:pt x="1269111" y="473012"/>
                    <a:pt x="1209485" y="371284"/>
                    <a:pt x="1128141" y="292894"/>
                  </a:cubicBezTo>
                  <a:cubicBezTo>
                    <a:pt x="1057561" y="224790"/>
                    <a:pt x="971836" y="175260"/>
                    <a:pt x="882110" y="135065"/>
                  </a:cubicBezTo>
                  <a:cubicBezTo>
                    <a:pt x="779907" y="89249"/>
                    <a:pt x="672560" y="54673"/>
                    <a:pt x="574929" y="0"/>
                  </a:cubicBezTo>
                </a:path>
              </a:pathLst>
            </a:custGeom>
            <a:noFill/>
            <a:ln w="9525" cap="rnd">
              <a:solidFill>
                <a:schemeClr val="bg2">
                  <a:alpha val="25000"/>
                </a:schemeClr>
              </a:solidFill>
              <a:prstDash val="lgDash"/>
              <a:round/>
            </a:ln>
          </p:spPr>
          <p:txBody>
            <a:bodyPr rtlCol="0" anchor="ctr"/>
            <a:lstStyle/>
            <a:p>
              <a:endParaRPr lang="en-US"/>
            </a:p>
          </p:txBody>
        </p:sp>
        <p:sp>
          <p:nvSpPr>
            <p:cNvPr id="34" name="Freeform: Shape 33">
              <a:extLst>
                <a:ext uri="{FF2B5EF4-FFF2-40B4-BE49-F238E27FC236}">
                  <a16:creationId xmlns:a16="http://schemas.microsoft.com/office/drawing/2014/main" id="{5F7B6392-DF04-4EF6-A433-4A7A757D65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71887" y="1536477"/>
              <a:ext cx="919096" cy="2636139"/>
            </a:xfrm>
            <a:custGeom>
              <a:avLst/>
              <a:gdLst>
                <a:gd name="connsiteX0" fmla="*/ 0 w 919096"/>
                <a:gd name="connsiteY0" fmla="*/ 2636139 h 2636139"/>
                <a:gd name="connsiteX1" fmla="*/ 274415 w 919096"/>
                <a:gd name="connsiteY1" fmla="*/ 2218277 h 2636139"/>
                <a:gd name="connsiteX2" fmla="*/ 607981 w 919096"/>
                <a:gd name="connsiteY2" fmla="*/ 1655921 h 2636139"/>
                <a:gd name="connsiteX3" fmla="*/ 792290 w 919096"/>
                <a:gd name="connsiteY3" fmla="*/ 1163003 h 2636139"/>
                <a:gd name="connsiteX4" fmla="*/ 914400 w 919096"/>
                <a:gd name="connsiteY4" fmla="*/ 808863 h 2636139"/>
                <a:gd name="connsiteX5" fmla="*/ 847344 w 919096"/>
                <a:gd name="connsiteY5" fmla="*/ 516922 h 2636139"/>
                <a:gd name="connsiteX6" fmla="*/ 610362 w 919096"/>
                <a:gd name="connsiteY6" fmla="*/ 366141 h 2636139"/>
                <a:gd name="connsiteX7" fmla="*/ 361379 w 919096"/>
                <a:gd name="connsiteY7" fmla="*/ 222599 h 2636139"/>
                <a:gd name="connsiteX8" fmla="*/ 67056 w 919096"/>
                <a:gd name="connsiteY8" fmla="*/ 0 h 263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9096" h="2636139">
                  <a:moveTo>
                    <a:pt x="0" y="2636139"/>
                  </a:moveTo>
                  <a:cubicBezTo>
                    <a:pt x="0" y="2636139"/>
                    <a:pt x="162020" y="2392394"/>
                    <a:pt x="274415" y="2218277"/>
                  </a:cubicBezTo>
                  <a:cubicBezTo>
                    <a:pt x="392906" y="2034730"/>
                    <a:pt x="518732" y="1854994"/>
                    <a:pt x="607981" y="1655921"/>
                  </a:cubicBezTo>
                  <a:cubicBezTo>
                    <a:pt x="679799" y="1495806"/>
                    <a:pt x="726091" y="1325594"/>
                    <a:pt x="792290" y="1163003"/>
                  </a:cubicBezTo>
                  <a:cubicBezTo>
                    <a:pt x="839724" y="1046607"/>
                    <a:pt x="897922" y="933164"/>
                    <a:pt x="914400" y="808863"/>
                  </a:cubicBezTo>
                  <a:cubicBezTo>
                    <a:pt x="928116" y="705326"/>
                    <a:pt x="913543" y="596932"/>
                    <a:pt x="847344" y="516922"/>
                  </a:cubicBezTo>
                  <a:cubicBezTo>
                    <a:pt x="786956" y="444056"/>
                    <a:pt x="696087" y="407956"/>
                    <a:pt x="610362" y="366141"/>
                  </a:cubicBezTo>
                  <a:cubicBezTo>
                    <a:pt x="524161" y="324136"/>
                    <a:pt x="442722" y="273272"/>
                    <a:pt x="361379" y="222599"/>
                  </a:cubicBezTo>
                  <a:cubicBezTo>
                    <a:pt x="245459" y="150400"/>
                    <a:pt x="126968" y="121348"/>
                    <a:pt x="67056" y="0"/>
                  </a:cubicBezTo>
                </a:path>
              </a:pathLst>
            </a:custGeom>
            <a:noFill/>
            <a:ln w="9525" cap="rnd">
              <a:solidFill>
                <a:schemeClr val="bg2">
                  <a:alpha val="25000"/>
                </a:schemeClr>
              </a:solidFill>
              <a:prstDash val="lgDash"/>
              <a:round/>
            </a:ln>
          </p:spPr>
          <p:txBody>
            <a:bodyPr rtlCol="0" anchor="ctr"/>
            <a:lstStyle/>
            <a:p>
              <a:endParaRPr lang="en-US"/>
            </a:p>
          </p:txBody>
        </p:sp>
        <p:sp>
          <p:nvSpPr>
            <p:cNvPr id="35" name="Freeform: Shape 34">
              <a:extLst>
                <a:ext uri="{FF2B5EF4-FFF2-40B4-BE49-F238E27FC236}">
                  <a16:creationId xmlns:a16="http://schemas.microsoft.com/office/drawing/2014/main" id="{CFB987BC-4338-4C63-8DB9-5CB9DC4890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71887" y="1717738"/>
              <a:ext cx="625711" cy="2292381"/>
            </a:xfrm>
            <a:custGeom>
              <a:avLst/>
              <a:gdLst>
                <a:gd name="connsiteX0" fmla="*/ 0 w 625711"/>
                <a:gd name="connsiteY0" fmla="*/ 2292382 h 2292381"/>
                <a:gd name="connsiteX1" fmla="*/ 181070 w 625711"/>
                <a:gd name="connsiteY1" fmla="*/ 2019967 h 2292381"/>
                <a:gd name="connsiteX2" fmla="*/ 385000 w 625711"/>
                <a:gd name="connsiteY2" fmla="*/ 1640967 h 2292381"/>
                <a:gd name="connsiteX3" fmla="*/ 514255 w 625711"/>
                <a:gd name="connsiteY3" fmla="*/ 1376839 h 2292381"/>
                <a:gd name="connsiteX4" fmla="*/ 606171 w 625711"/>
                <a:gd name="connsiteY4" fmla="*/ 1015079 h 2292381"/>
                <a:gd name="connsiteX5" fmla="*/ 606171 w 625711"/>
                <a:gd name="connsiteY5" fmla="*/ 673418 h 2292381"/>
                <a:gd name="connsiteX6" fmla="*/ 485489 w 625711"/>
                <a:gd name="connsiteY6" fmla="*/ 475297 h 2292381"/>
                <a:gd name="connsiteX7" fmla="*/ 313182 w 625711"/>
                <a:gd name="connsiteY7" fmla="*/ 328898 h 2292381"/>
                <a:gd name="connsiteX8" fmla="*/ 173831 w 625711"/>
                <a:gd name="connsiteY8" fmla="*/ 189643 h 2292381"/>
                <a:gd name="connsiteX9" fmla="*/ 0 w 625711"/>
                <a:gd name="connsiteY9" fmla="*/ 0 h 2292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5711" h="2292381">
                  <a:moveTo>
                    <a:pt x="0" y="2292382"/>
                  </a:moveTo>
                  <a:cubicBezTo>
                    <a:pt x="0" y="2292382"/>
                    <a:pt x="110776" y="2140363"/>
                    <a:pt x="181070" y="2019967"/>
                  </a:cubicBezTo>
                  <a:cubicBezTo>
                    <a:pt x="253460" y="1896047"/>
                    <a:pt x="318325" y="1768031"/>
                    <a:pt x="385000" y="1640967"/>
                  </a:cubicBezTo>
                  <a:cubicBezTo>
                    <a:pt x="430625" y="1554099"/>
                    <a:pt x="478536" y="1468184"/>
                    <a:pt x="514255" y="1376839"/>
                  </a:cubicBezTo>
                  <a:cubicBezTo>
                    <a:pt x="559689" y="1260634"/>
                    <a:pt x="585788" y="1138333"/>
                    <a:pt x="606171" y="1015079"/>
                  </a:cubicBezTo>
                  <a:cubicBezTo>
                    <a:pt x="625031" y="900779"/>
                    <a:pt x="638556" y="784003"/>
                    <a:pt x="606171" y="673418"/>
                  </a:cubicBezTo>
                  <a:cubicBezTo>
                    <a:pt x="584168" y="598075"/>
                    <a:pt x="540258" y="531590"/>
                    <a:pt x="485489" y="475297"/>
                  </a:cubicBezTo>
                  <a:cubicBezTo>
                    <a:pt x="432911" y="421195"/>
                    <a:pt x="369475" y="379095"/>
                    <a:pt x="313182" y="328898"/>
                  </a:cubicBezTo>
                  <a:cubicBezTo>
                    <a:pt x="264128" y="285179"/>
                    <a:pt x="219361" y="237077"/>
                    <a:pt x="173831" y="189643"/>
                  </a:cubicBezTo>
                  <a:cubicBezTo>
                    <a:pt x="109347" y="122111"/>
                    <a:pt x="0" y="0"/>
                    <a:pt x="0" y="0"/>
                  </a:cubicBezTo>
                </a:path>
              </a:pathLst>
            </a:custGeom>
            <a:noFill/>
            <a:ln w="9525" cap="rnd">
              <a:solidFill>
                <a:schemeClr val="bg2">
                  <a:alpha val="25000"/>
                </a:schemeClr>
              </a:solidFill>
              <a:prstDash val="lgDash"/>
              <a:round/>
            </a:ln>
          </p:spPr>
          <p:txBody>
            <a:bodyPr rtlCol="0" anchor="ctr"/>
            <a:lstStyle/>
            <a:p>
              <a:endParaRPr lang="en-US"/>
            </a:p>
          </p:txBody>
        </p:sp>
        <p:sp>
          <p:nvSpPr>
            <p:cNvPr id="36" name="Freeform: Shape 35">
              <a:extLst>
                <a:ext uri="{FF2B5EF4-FFF2-40B4-BE49-F238E27FC236}">
                  <a16:creationId xmlns:a16="http://schemas.microsoft.com/office/drawing/2014/main" id="{F0B5029E-655F-4CB5-BCA2-B62400CE76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71887" y="1951196"/>
              <a:ext cx="421548" cy="1865756"/>
            </a:xfrm>
            <a:custGeom>
              <a:avLst/>
              <a:gdLst>
                <a:gd name="connsiteX0" fmla="*/ 0 w 421548"/>
                <a:gd name="connsiteY0" fmla="*/ 0 h 1865756"/>
                <a:gd name="connsiteX1" fmla="*/ 258699 w 421548"/>
                <a:gd name="connsiteY1" fmla="*/ 330803 h 1865756"/>
                <a:gd name="connsiteX2" fmla="*/ 408051 w 421548"/>
                <a:gd name="connsiteY2" fmla="*/ 617887 h 1865756"/>
                <a:gd name="connsiteX3" fmla="*/ 408051 w 421548"/>
                <a:gd name="connsiteY3" fmla="*/ 910781 h 1865756"/>
                <a:gd name="connsiteX4" fmla="*/ 336233 w 421548"/>
                <a:gd name="connsiteY4" fmla="*/ 1269683 h 1865756"/>
                <a:gd name="connsiteX5" fmla="*/ 186881 w 421548"/>
                <a:gd name="connsiteY5" fmla="*/ 1582674 h 1865756"/>
                <a:gd name="connsiteX6" fmla="*/ 0 w 421548"/>
                <a:gd name="connsiteY6" fmla="*/ 1865757 h 1865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1548" h="1865756">
                  <a:moveTo>
                    <a:pt x="0" y="0"/>
                  </a:moveTo>
                  <a:cubicBezTo>
                    <a:pt x="0" y="0"/>
                    <a:pt x="155734" y="188309"/>
                    <a:pt x="258699" y="330803"/>
                  </a:cubicBezTo>
                  <a:cubicBezTo>
                    <a:pt x="322517" y="419100"/>
                    <a:pt x="383096" y="512255"/>
                    <a:pt x="408051" y="617887"/>
                  </a:cubicBezTo>
                  <a:cubicBezTo>
                    <a:pt x="430625" y="713613"/>
                    <a:pt x="420815" y="812768"/>
                    <a:pt x="408051" y="910781"/>
                  </a:cubicBezTo>
                  <a:cubicBezTo>
                    <a:pt x="392240" y="1032129"/>
                    <a:pt x="376142" y="1154049"/>
                    <a:pt x="336233" y="1269683"/>
                  </a:cubicBezTo>
                  <a:cubicBezTo>
                    <a:pt x="298418" y="1379125"/>
                    <a:pt x="246412" y="1483138"/>
                    <a:pt x="186881" y="1582674"/>
                  </a:cubicBezTo>
                  <a:cubicBezTo>
                    <a:pt x="122777" y="1689640"/>
                    <a:pt x="0" y="1865757"/>
                    <a:pt x="0" y="1865757"/>
                  </a:cubicBezTo>
                </a:path>
              </a:pathLst>
            </a:custGeom>
            <a:noFill/>
            <a:ln w="9525" cap="rnd">
              <a:solidFill>
                <a:schemeClr val="bg2">
                  <a:alpha val="25000"/>
                </a:schemeClr>
              </a:solidFill>
              <a:prstDash val="lgDash"/>
              <a:round/>
            </a:ln>
          </p:spPr>
          <p:txBody>
            <a:bodyPr rtlCol="0" anchor="ctr"/>
            <a:lstStyle/>
            <a:p>
              <a:endParaRPr lang="en-US"/>
            </a:p>
          </p:txBody>
        </p:sp>
        <p:sp>
          <p:nvSpPr>
            <p:cNvPr id="37" name="Freeform: Shape 36">
              <a:extLst>
                <a:ext uri="{FF2B5EF4-FFF2-40B4-BE49-F238E27FC236}">
                  <a16:creationId xmlns:a16="http://schemas.microsoft.com/office/drawing/2014/main" id="{966F436B-D502-4927-A05D-0691A99F65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71887" y="2201418"/>
              <a:ext cx="286935" cy="1358264"/>
            </a:xfrm>
            <a:custGeom>
              <a:avLst/>
              <a:gdLst>
                <a:gd name="connsiteX0" fmla="*/ 11621 w 286935"/>
                <a:gd name="connsiteY0" fmla="*/ 1358265 h 1358264"/>
                <a:gd name="connsiteX1" fmla="*/ 163830 w 286935"/>
                <a:gd name="connsiteY1" fmla="*/ 1157287 h 1358264"/>
                <a:gd name="connsiteX2" fmla="*/ 258604 w 286935"/>
                <a:gd name="connsiteY2" fmla="*/ 858679 h 1358264"/>
                <a:gd name="connsiteX3" fmla="*/ 284417 w 286935"/>
                <a:gd name="connsiteY3" fmla="*/ 577310 h 1358264"/>
                <a:gd name="connsiteX4" fmla="*/ 215456 w 286935"/>
                <a:gd name="connsiteY4" fmla="*/ 330422 h 1358264"/>
                <a:gd name="connsiteX5" fmla="*/ 0 w 286935"/>
                <a:gd name="connsiteY5" fmla="*/ 0 h 1358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6935" h="1358264">
                  <a:moveTo>
                    <a:pt x="11621" y="1358265"/>
                  </a:moveTo>
                  <a:cubicBezTo>
                    <a:pt x="11621" y="1358265"/>
                    <a:pt x="104299" y="1269016"/>
                    <a:pt x="163830" y="1157287"/>
                  </a:cubicBezTo>
                  <a:cubicBezTo>
                    <a:pt x="213074" y="1064800"/>
                    <a:pt x="237458" y="961453"/>
                    <a:pt x="258604" y="858679"/>
                  </a:cubicBezTo>
                  <a:cubicBezTo>
                    <a:pt x="277749" y="765905"/>
                    <a:pt x="293180" y="671512"/>
                    <a:pt x="284417" y="577310"/>
                  </a:cubicBezTo>
                  <a:cubicBezTo>
                    <a:pt x="276511" y="491680"/>
                    <a:pt x="250412" y="409099"/>
                    <a:pt x="215456" y="330422"/>
                  </a:cubicBezTo>
                  <a:cubicBezTo>
                    <a:pt x="153353" y="190405"/>
                    <a:pt x="0" y="0"/>
                    <a:pt x="0" y="0"/>
                  </a:cubicBezTo>
                </a:path>
              </a:pathLst>
            </a:custGeom>
            <a:noFill/>
            <a:ln w="9525" cap="rnd">
              <a:solidFill>
                <a:schemeClr val="bg2">
                  <a:alpha val="25000"/>
                </a:schemeClr>
              </a:solidFill>
              <a:prstDash val="lgDash"/>
              <a:round/>
            </a:ln>
          </p:spPr>
          <p:txBody>
            <a:bodyPr rtlCol="0" anchor="ctr"/>
            <a:lstStyle/>
            <a:p>
              <a:endParaRPr lang="en-US"/>
            </a:p>
          </p:txBody>
        </p:sp>
        <p:sp>
          <p:nvSpPr>
            <p:cNvPr id="38" name="Freeform: Shape 37">
              <a:extLst>
                <a:ext uri="{FF2B5EF4-FFF2-40B4-BE49-F238E27FC236}">
                  <a16:creationId xmlns:a16="http://schemas.microsoft.com/office/drawing/2014/main" id="{63D19BC0-342A-4662-8B01-078F5BC25F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71887" y="2482500"/>
              <a:ext cx="167300" cy="890873"/>
            </a:xfrm>
            <a:custGeom>
              <a:avLst/>
              <a:gdLst>
                <a:gd name="connsiteX0" fmla="*/ 0 w 167300"/>
                <a:gd name="connsiteY0" fmla="*/ 0 h 890873"/>
                <a:gd name="connsiteX1" fmla="*/ 143732 w 167300"/>
                <a:gd name="connsiteY1" fmla="*/ 233077 h 890873"/>
                <a:gd name="connsiteX2" fmla="*/ 160973 w 167300"/>
                <a:gd name="connsiteY2" fmla="*/ 482822 h 890873"/>
                <a:gd name="connsiteX3" fmla="*/ 0 w 167300"/>
                <a:gd name="connsiteY3" fmla="*/ 890873 h 890873"/>
              </a:gdLst>
              <a:ahLst/>
              <a:cxnLst>
                <a:cxn ang="0">
                  <a:pos x="connsiteX0" y="connsiteY0"/>
                </a:cxn>
                <a:cxn ang="0">
                  <a:pos x="connsiteX1" y="connsiteY1"/>
                </a:cxn>
                <a:cxn ang="0">
                  <a:pos x="connsiteX2" y="connsiteY2"/>
                </a:cxn>
                <a:cxn ang="0">
                  <a:pos x="connsiteX3" y="connsiteY3"/>
                </a:cxn>
              </a:cxnLst>
              <a:rect l="l" t="t" r="r" b="b"/>
              <a:pathLst>
                <a:path w="167300" h="890873">
                  <a:moveTo>
                    <a:pt x="0" y="0"/>
                  </a:moveTo>
                  <a:cubicBezTo>
                    <a:pt x="0" y="0"/>
                    <a:pt x="110585" y="127254"/>
                    <a:pt x="143732" y="233077"/>
                  </a:cubicBezTo>
                  <a:cubicBezTo>
                    <a:pt x="168974" y="313563"/>
                    <a:pt x="172593" y="399098"/>
                    <a:pt x="160973" y="482822"/>
                  </a:cubicBezTo>
                  <a:cubicBezTo>
                    <a:pt x="136970" y="655892"/>
                    <a:pt x="0" y="890873"/>
                    <a:pt x="0" y="890873"/>
                  </a:cubicBezTo>
                </a:path>
              </a:pathLst>
            </a:custGeom>
            <a:noFill/>
            <a:ln w="9525" cap="rnd">
              <a:solidFill>
                <a:schemeClr val="bg2">
                  <a:alpha val="25000"/>
                </a:schemeClr>
              </a:solidFill>
              <a:prstDash val="lgDash"/>
              <a:round/>
            </a:ln>
          </p:spPr>
          <p:txBody>
            <a:bodyPr rtlCol="0" anchor="ctr"/>
            <a:lstStyle/>
            <a:p>
              <a:endParaRPr lang="en-US"/>
            </a:p>
          </p:txBody>
        </p:sp>
        <p:sp>
          <p:nvSpPr>
            <p:cNvPr id="39" name="Freeform: Shape 38">
              <a:extLst>
                <a:ext uri="{FF2B5EF4-FFF2-40B4-BE49-F238E27FC236}">
                  <a16:creationId xmlns:a16="http://schemas.microsoft.com/office/drawing/2014/main" id="{DF32521F-B67B-4D14-BB6E-0DD27E1C70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49272" y="1514475"/>
              <a:ext cx="3076098" cy="1677721"/>
            </a:xfrm>
            <a:custGeom>
              <a:avLst/>
              <a:gdLst>
                <a:gd name="connsiteX0" fmla="*/ 3076099 w 3076098"/>
                <a:gd name="connsiteY0" fmla="*/ 12287 h 1677721"/>
                <a:gd name="connsiteX1" fmla="*/ 3054287 w 3076098"/>
                <a:gd name="connsiteY1" fmla="*/ 609029 h 1677721"/>
                <a:gd name="connsiteX2" fmla="*/ 3054287 w 3076098"/>
                <a:gd name="connsiteY2" fmla="*/ 824770 h 1677721"/>
                <a:gd name="connsiteX3" fmla="*/ 3002375 w 3076098"/>
                <a:gd name="connsiteY3" fmla="*/ 1158240 h 1677721"/>
                <a:gd name="connsiteX4" fmla="*/ 2945797 w 3076098"/>
                <a:gd name="connsiteY4" fmla="*/ 1277112 h 1677721"/>
                <a:gd name="connsiteX5" fmla="*/ 2706815 w 3076098"/>
                <a:gd name="connsiteY5" fmla="*/ 1492853 h 1677721"/>
                <a:gd name="connsiteX6" fmla="*/ 2451735 w 3076098"/>
                <a:gd name="connsiteY6" fmla="*/ 1618583 h 1677721"/>
                <a:gd name="connsiteX7" fmla="*/ 2128457 w 3076098"/>
                <a:gd name="connsiteY7" fmla="*/ 1677448 h 1677721"/>
                <a:gd name="connsiteX8" fmla="*/ 1672495 w 3076098"/>
                <a:gd name="connsiteY8" fmla="*/ 1505522 h 1677721"/>
                <a:gd name="connsiteX9" fmla="*/ 1445038 w 3076098"/>
                <a:gd name="connsiteY9" fmla="*/ 1230916 h 1677721"/>
                <a:gd name="connsiteX10" fmla="*/ 1381506 w 3076098"/>
                <a:gd name="connsiteY10" fmla="*/ 1044035 h 1677721"/>
                <a:gd name="connsiteX11" fmla="*/ 1260253 w 3076098"/>
                <a:gd name="connsiteY11" fmla="*/ 837533 h 1677721"/>
                <a:gd name="connsiteX12" fmla="*/ 1108520 w 3076098"/>
                <a:gd name="connsiteY12" fmla="*/ 772954 h 1677721"/>
                <a:gd name="connsiteX13" fmla="*/ 955358 w 3076098"/>
                <a:gd name="connsiteY13" fmla="*/ 751427 h 1677721"/>
                <a:gd name="connsiteX14" fmla="*/ 763810 w 3076098"/>
                <a:gd name="connsiteY14" fmla="*/ 764762 h 1677721"/>
                <a:gd name="connsiteX15" fmla="*/ 651224 w 3076098"/>
                <a:gd name="connsiteY15" fmla="*/ 728186 h 1677721"/>
                <a:gd name="connsiteX16" fmla="*/ 510730 w 3076098"/>
                <a:gd name="connsiteY16" fmla="*/ 587788 h 1677721"/>
                <a:gd name="connsiteX17" fmla="*/ 323183 w 3076098"/>
                <a:gd name="connsiteY17" fmla="*/ 353187 h 1677721"/>
                <a:gd name="connsiteX18" fmla="*/ 0 w 3076098"/>
                <a:gd name="connsiteY18" fmla="*/ 0 h 1677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76098" h="1677721">
                  <a:moveTo>
                    <a:pt x="3076099" y="12287"/>
                  </a:moveTo>
                  <a:cubicBezTo>
                    <a:pt x="3069336" y="183071"/>
                    <a:pt x="3053525" y="438150"/>
                    <a:pt x="3054287" y="609029"/>
                  </a:cubicBezTo>
                  <a:cubicBezTo>
                    <a:pt x="3054572" y="680942"/>
                    <a:pt x="3056477" y="752856"/>
                    <a:pt x="3054287" y="824770"/>
                  </a:cubicBezTo>
                  <a:cubicBezTo>
                    <a:pt x="3050858" y="937832"/>
                    <a:pt x="3038285" y="1051084"/>
                    <a:pt x="3002375" y="1158240"/>
                  </a:cubicBezTo>
                  <a:cubicBezTo>
                    <a:pt x="2988374" y="1200055"/>
                    <a:pt x="2969895" y="1240155"/>
                    <a:pt x="2945797" y="1277112"/>
                  </a:cubicBezTo>
                  <a:cubicBezTo>
                    <a:pt x="2886742" y="1367885"/>
                    <a:pt x="2798636" y="1434846"/>
                    <a:pt x="2706815" y="1492853"/>
                  </a:cubicBezTo>
                  <a:cubicBezTo>
                    <a:pt x="2626424" y="1543717"/>
                    <a:pt x="2541080" y="1586103"/>
                    <a:pt x="2451735" y="1618583"/>
                  </a:cubicBezTo>
                  <a:cubicBezTo>
                    <a:pt x="2347817" y="1656398"/>
                    <a:pt x="2238851" y="1680591"/>
                    <a:pt x="2128457" y="1677448"/>
                  </a:cubicBezTo>
                  <a:cubicBezTo>
                    <a:pt x="1962436" y="1672781"/>
                    <a:pt x="1804702" y="1606677"/>
                    <a:pt x="1672495" y="1505522"/>
                  </a:cubicBezTo>
                  <a:cubicBezTo>
                    <a:pt x="1576483" y="1432084"/>
                    <a:pt x="1493520" y="1341501"/>
                    <a:pt x="1445038" y="1230916"/>
                  </a:cubicBezTo>
                  <a:cubicBezTo>
                    <a:pt x="1418653" y="1170623"/>
                    <a:pt x="1401794" y="1106710"/>
                    <a:pt x="1381506" y="1044035"/>
                  </a:cubicBezTo>
                  <a:cubicBezTo>
                    <a:pt x="1356360" y="966026"/>
                    <a:pt x="1324261" y="887730"/>
                    <a:pt x="1260253" y="837533"/>
                  </a:cubicBezTo>
                  <a:cubicBezTo>
                    <a:pt x="1216628" y="803243"/>
                    <a:pt x="1162717" y="786194"/>
                    <a:pt x="1108520" y="772954"/>
                  </a:cubicBezTo>
                  <a:cubicBezTo>
                    <a:pt x="1058228" y="760667"/>
                    <a:pt x="1007078" y="750570"/>
                    <a:pt x="955358" y="751427"/>
                  </a:cubicBezTo>
                  <a:cubicBezTo>
                    <a:pt x="891064" y="752475"/>
                    <a:pt x="827818" y="770001"/>
                    <a:pt x="763810" y="764762"/>
                  </a:cubicBezTo>
                  <a:cubicBezTo>
                    <a:pt x="723995" y="761524"/>
                    <a:pt x="685514" y="748760"/>
                    <a:pt x="651224" y="728186"/>
                  </a:cubicBezTo>
                  <a:cubicBezTo>
                    <a:pt x="594074" y="693896"/>
                    <a:pt x="552545" y="639985"/>
                    <a:pt x="510730" y="587788"/>
                  </a:cubicBezTo>
                  <a:cubicBezTo>
                    <a:pt x="448151" y="509683"/>
                    <a:pt x="384524" y="432245"/>
                    <a:pt x="323183" y="353187"/>
                  </a:cubicBezTo>
                  <a:cubicBezTo>
                    <a:pt x="246221" y="253937"/>
                    <a:pt x="94202" y="82868"/>
                    <a:pt x="0" y="0"/>
                  </a:cubicBezTo>
                </a:path>
              </a:pathLst>
            </a:custGeom>
            <a:noFill/>
            <a:ln w="9525" cap="rnd">
              <a:solidFill>
                <a:schemeClr val="bg2">
                  <a:alpha val="25000"/>
                </a:schemeClr>
              </a:solidFill>
              <a:prstDash val="lgDash"/>
              <a:round/>
            </a:ln>
          </p:spPr>
          <p:txBody>
            <a:bodyPr rtlCol="0" anchor="ctr"/>
            <a:lstStyle/>
            <a:p>
              <a:endParaRPr lang="en-US"/>
            </a:p>
          </p:txBody>
        </p:sp>
        <p:sp>
          <p:nvSpPr>
            <p:cNvPr id="40" name="Freeform: Shape 39">
              <a:extLst>
                <a:ext uri="{FF2B5EF4-FFF2-40B4-BE49-F238E27FC236}">
                  <a16:creationId xmlns:a16="http://schemas.microsoft.com/office/drawing/2014/main" id="{56F73602-5ACB-4102-894B-D140E71E67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9025" y="1548764"/>
              <a:ext cx="2607257" cy="1468691"/>
            </a:xfrm>
            <a:custGeom>
              <a:avLst/>
              <a:gdLst>
                <a:gd name="connsiteX0" fmla="*/ 2568321 w 2607257"/>
                <a:gd name="connsiteY0" fmla="*/ 18002 h 1468691"/>
                <a:gd name="connsiteX1" fmla="*/ 2590609 w 2607257"/>
                <a:gd name="connsiteY1" fmla="*/ 258509 h 1468691"/>
                <a:gd name="connsiteX2" fmla="*/ 2606802 w 2607257"/>
                <a:gd name="connsiteY2" fmla="*/ 563118 h 1468691"/>
                <a:gd name="connsiteX3" fmla="*/ 2587181 w 2607257"/>
                <a:gd name="connsiteY3" fmla="*/ 910400 h 1468691"/>
                <a:gd name="connsiteX4" fmla="*/ 2568702 w 2607257"/>
                <a:gd name="connsiteY4" fmla="*/ 1001554 h 1468691"/>
                <a:gd name="connsiteX5" fmla="*/ 2407063 w 2607257"/>
                <a:gd name="connsiteY5" fmla="*/ 1262348 h 1468691"/>
                <a:gd name="connsiteX6" fmla="*/ 2211896 w 2607257"/>
                <a:gd name="connsiteY6" fmla="*/ 1390078 h 1468691"/>
                <a:gd name="connsiteX7" fmla="*/ 1936623 w 2607257"/>
                <a:gd name="connsiteY7" fmla="*/ 1466660 h 1468691"/>
                <a:gd name="connsiteX8" fmla="*/ 1749933 w 2607257"/>
                <a:gd name="connsiteY8" fmla="*/ 1447514 h 1468691"/>
                <a:gd name="connsiteX9" fmla="*/ 1594295 w 2607257"/>
                <a:gd name="connsiteY9" fmla="*/ 1351788 h 1468691"/>
                <a:gd name="connsiteX10" fmla="*/ 1512951 w 2607257"/>
                <a:gd name="connsiteY10" fmla="*/ 1227392 h 1468691"/>
                <a:gd name="connsiteX11" fmla="*/ 1500949 w 2607257"/>
                <a:gd name="connsiteY11" fmla="*/ 992886 h 1468691"/>
                <a:gd name="connsiteX12" fmla="*/ 1541621 w 2607257"/>
                <a:gd name="connsiteY12" fmla="*/ 803910 h 1468691"/>
                <a:gd name="connsiteX13" fmla="*/ 1541621 w 2607257"/>
                <a:gd name="connsiteY13" fmla="*/ 665131 h 1468691"/>
                <a:gd name="connsiteX14" fmla="*/ 1429131 w 2607257"/>
                <a:gd name="connsiteY14" fmla="*/ 526352 h 1468691"/>
                <a:gd name="connsiteX15" fmla="*/ 1163383 w 2607257"/>
                <a:gd name="connsiteY15" fmla="*/ 449771 h 1468691"/>
                <a:gd name="connsiteX16" fmla="*/ 811530 w 2607257"/>
                <a:gd name="connsiteY16" fmla="*/ 406718 h 1468691"/>
                <a:gd name="connsiteX17" fmla="*/ 574548 w 2607257"/>
                <a:gd name="connsiteY17" fmla="*/ 354044 h 1468691"/>
                <a:gd name="connsiteX18" fmla="*/ 284893 w 2607257"/>
                <a:gd name="connsiteY18" fmla="*/ 224885 h 1468691"/>
                <a:gd name="connsiteX19" fmla="*/ 0 w 2607257"/>
                <a:gd name="connsiteY19" fmla="*/ 0 h 146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07257" h="1468691">
                  <a:moveTo>
                    <a:pt x="2568321" y="18002"/>
                  </a:moveTo>
                  <a:cubicBezTo>
                    <a:pt x="2574989" y="70009"/>
                    <a:pt x="2587752" y="206121"/>
                    <a:pt x="2590609" y="258509"/>
                  </a:cubicBezTo>
                  <a:cubicBezTo>
                    <a:pt x="2596134" y="360045"/>
                    <a:pt x="2604707" y="461486"/>
                    <a:pt x="2606802" y="563118"/>
                  </a:cubicBezTo>
                  <a:cubicBezTo>
                    <a:pt x="2609088" y="679228"/>
                    <a:pt x="2602802" y="795338"/>
                    <a:pt x="2587181" y="910400"/>
                  </a:cubicBezTo>
                  <a:cubicBezTo>
                    <a:pt x="2582990" y="941165"/>
                    <a:pt x="2577274" y="971645"/>
                    <a:pt x="2568702" y="1001554"/>
                  </a:cubicBezTo>
                  <a:cubicBezTo>
                    <a:pt x="2540222" y="1101471"/>
                    <a:pt x="2482501" y="1190816"/>
                    <a:pt x="2407063" y="1262348"/>
                  </a:cubicBezTo>
                  <a:cubicBezTo>
                    <a:pt x="2350294" y="1316165"/>
                    <a:pt x="2283047" y="1357313"/>
                    <a:pt x="2211896" y="1390078"/>
                  </a:cubicBezTo>
                  <a:cubicBezTo>
                    <a:pt x="2124742" y="1430179"/>
                    <a:pt x="2032159" y="1458754"/>
                    <a:pt x="1936623" y="1466660"/>
                  </a:cubicBezTo>
                  <a:cubicBezTo>
                    <a:pt x="1873567" y="1471898"/>
                    <a:pt x="1809845" y="1467517"/>
                    <a:pt x="1749933" y="1447514"/>
                  </a:cubicBezTo>
                  <a:cubicBezTo>
                    <a:pt x="1691449" y="1428083"/>
                    <a:pt x="1638109" y="1395222"/>
                    <a:pt x="1594295" y="1351788"/>
                  </a:cubicBezTo>
                  <a:cubicBezTo>
                    <a:pt x="1558576" y="1316450"/>
                    <a:pt x="1530001" y="1274540"/>
                    <a:pt x="1512951" y="1227392"/>
                  </a:cubicBezTo>
                  <a:cubicBezTo>
                    <a:pt x="1485900" y="1152811"/>
                    <a:pt x="1487519" y="1071467"/>
                    <a:pt x="1500949" y="992886"/>
                  </a:cubicBezTo>
                  <a:cubicBezTo>
                    <a:pt x="1511808" y="929354"/>
                    <a:pt x="1529810" y="867251"/>
                    <a:pt x="1541621" y="803910"/>
                  </a:cubicBezTo>
                  <a:cubicBezTo>
                    <a:pt x="1550194" y="757714"/>
                    <a:pt x="1554194" y="710279"/>
                    <a:pt x="1541621" y="665131"/>
                  </a:cubicBezTo>
                  <a:cubicBezTo>
                    <a:pt x="1525143" y="605981"/>
                    <a:pt x="1481233" y="559403"/>
                    <a:pt x="1429131" y="526352"/>
                  </a:cubicBezTo>
                  <a:cubicBezTo>
                    <a:pt x="1350455" y="476536"/>
                    <a:pt x="1256157" y="461772"/>
                    <a:pt x="1163383" y="449771"/>
                  </a:cubicBezTo>
                  <a:cubicBezTo>
                    <a:pt x="1046131" y="434626"/>
                    <a:pt x="928306" y="424720"/>
                    <a:pt x="811530" y="406718"/>
                  </a:cubicBezTo>
                  <a:cubicBezTo>
                    <a:pt x="731425" y="394335"/>
                    <a:pt x="652081" y="377571"/>
                    <a:pt x="574548" y="354044"/>
                  </a:cubicBezTo>
                  <a:cubicBezTo>
                    <a:pt x="472916" y="323279"/>
                    <a:pt x="375094" y="280702"/>
                    <a:pt x="284893" y="224885"/>
                  </a:cubicBezTo>
                  <a:cubicBezTo>
                    <a:pt x="181832" y="161068"/>
                    <a:pt x="90868" y="80296"/>
                    <a:pt x="0" y="0"/>
                  </a:cubicBezTo>
                </a:path>
              </a:pathLst>
            </a:custGeom>
            <a:noFill/>
            <a:ln w="9525" cap="rnd">
              <a:solidFill>
                <a:schemeClr val="bg2">
                  <a:alpha val="25000"/>
                </a:schemeClr>
              </a:solidFill>
              <a:prstDash val="lgDash"/>
              <a:round/>
            </a:ln>
          </p:spPr>
          <p:txBody>
            <a:bodyPr rtlCol="0" anchor="ctr"/>
            <a:lstStyle/>
            <a:p>
              <a:endParaRPr lang="en-US"/>
            </a:p>
          </p:txBody>
        </p:sp>
        <p:sp>
          <p:nvSpPr>
            <p:cNvPr id="41" name="Freeform: Shape 40">
              <a:extLst>
                <a:ext uri="{FF2B5EF4-FFF2-40B4-BE49-F238E27FC236}">
                  <a16:creationId xmlns:a16="http://schemas.microsoft.com/office/drawing/2014/main" id="{E87FA368-45DC-4276-A257-F67A12B20F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50204" y="1524380"/>
              <a:ext cx="2095685" cy="1175182"/>
            </a:xfrm>
            <a:custGeom>
              <a:avLst/>
              <a:gdLst>
                <a:gd name="connsiteX0" fmla="*/ 1950434 w 2095685"/>
                <a:gd name="connsiteY0" fmla="*/ 0 h 1175182"/>
                <a:gd name="connsiteX1" fmla="*/ 2077307 w 2095685"/>
                <a:gd name="connsiteY1" fmla="*/ 479108 h 1175182"/>
                <a:gd name="connsiteX2" fmla="*/ 2089309 w 2095685"/>
                <a:gd name="connsiteY2" fmla="*/ 826008 h 1175182"/>
                <a:gd name="connsiteX3" fmla="*/ 1987582 w 2095685"/>
                <a:gd name="connsiteY3" fmla="*/ 1101185 h 1175182"/>
                <a:gd name="connsiteX4" fmla="*/ 1818037 w 2095685"/>
                <a:gd name="connsiteY4" fmla="*/ 1173004 h 1175182"/>
                <a:gd name="connsiteX5" fmla="*/ 1694402 w 2095685"/>
                <a:gd name="connsiteY5" fmla="*/ 1157097 h 1175182"/>
                <a:gd name="connsiteX6" fmla="*/ 1594676 w 2095685"/>
                <a:gd name="connsiteY6" fmla="*/ 1013555 h 1175182"/>
                <a:gd name="connsiteX7" fmla="*/ 1664494 w 2095685"/>
                <a:gd name="connsiteY7" fmla="*/ 790289 h 1175182"/>
                <a:gd name="connsiteX8" fmla="*/ 1684401 w 2095685"/>
                <a:gd name="connsiteY8" fmla="*/ 527114 h 1175182"/>
                <a:gd name="connsiteX9" fmla="*/ 1550765 w 2095685"/>
                <a:gd name="connsiteY9" fmla="*/ 343662 h 1175182"/>
                <a:gd name="connsiteX10" fmla="*/ 1315402 w 2095685"/>
                <a:gd name="connsiteY10" fmla="*/ 265938 h 1175182"/>
                <a:gd name="connsiteX11" fmla="*/ 876586 w 2095685"/>
                <a:gd name="connsiteY11" fmla="*/ 200120 h 1175182"/>
                <a:gd name="connsiteX12" fmla="*/ 591312 w 2095685"/>
                <a:gd name="connsiteY12" fmla="*/ 186119 h 1175182"/>
                <a:gd name="connsiteX13" fmla="*/ 0 w 2095685"/>
                <a:gd name="connsiteY13" fmla="*/ 16669 h 1175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95685" h="1175182">
                  <a:moveTo>
                    <a:pt x="1950434" y="0"/>
                  </a:moveTo>
                  <a:cubicBezTo>
                    <a:pt x="1973485" y="77629"/>
                    <a:pt x="2063115" y="399383"/>
                    <a:pt x="2077307" y="479108"/>
                  </a:cubicBezTo>
                  <a:cubicBezTo>
                    <a:pt x="2097786" y="593693"/>
                    <a:pt x="2100167" y="710089"/>
                    <a:pt x="2089309" y="826008"/>
                  </a:cubicBezTo>
                  <a:cubicBezTo>
                    <a:pt x="2079784" y="927545"/>
                    <a:pt x="2061401" y="1032891"/>
                    <a:pt x="1987582" y="1101185"/>
                  </a:cubicBezTo>
                  <a:cubicBezTo>
                    <a:pt x="1941481" y="1143762"/>
                    <a:pt x="1880616" y="1165670"/>
                    <a:pt x="1818037" y="1173004"/>
                  </a:cubicBezTo>
                  <a:cubicBezTo>
                    <a:pt x="1775746" y="1177957"/>
                    <a:pt x="1732693" y="1175195"/>
                    <a:pt x="1694402" y="1157097"/>
                  </a:cubicBezTo>
                  <a:cubicBezTo>
                    <a:pt x="1638110" y="1130427"/>
                    <a:pt x="1600295" y="1075373"/>
                    <a:pt x="1594676" y="1013555"/>
                  </a:cubicBezTo>
                  <a:cubicBezTo>
                    <a:pt x="1587532" y="934879"/>
                    <a:pt x="1635633" y="864870"/>
                    <a:pt x="1664494" y="790289"/>
                  </a:cubicBezTo>
                  <a:cubicBezTo>
                    <a:pt x="1696974" y="706279"/>
                    <a:pt x="1708594" y="613791"/>
                    <a:pt x="1684401" y="527114"/>
                  </a:cubicBezTo>
                  <a:cubicBezTo>
                    <a:pt x="1663351" y="451580"/>
                    <a:pt x="1616488" y="386620"/>
                    <a:pt x="1550765" y="343662"/>
                  </a:cubicBezTo>
                  <a:cubicBezTo>
                    <a:pt x="1480947" y="298133"/>
                    <a:pt x="1397508" y="282131"/>
                    <a:pt x="1315402" y="265938"/>
                  </a:cubicBezTo>
                  <a:cubicBezTo>
                    <a:pt x="1170051" y="237173"/>
                    <a:pt x="1024128" y="212027"/>
                    <a:pt x="876586" y="200120"/>
                  </a:cubicBezTo>
                  <a:cubicBezTo>
                    <a:pt x="781717" y="192500"/>
                    <a:pt x="686276" y="193643"/>
                    <a:pt x="591312" y="186119"/>
                  </a:cubicBezTo>
                  <a:cubicBezTo>
                    <a:pt x="465296" y="176213"/>
                    <a:pt x="160211" y="193453"/>
                    <a:pt x="0" y="16669"/>
                  </a:cubicBezTo>
                </a:path>
              </a:pathLst>
            </a:custGeom>
            <a:noFill/>
            <a:ln w="9525" cap="rnd">
              <a:solidFill>
                <a:schemeClr val="bg2">
                  <a:alpha val="25000"/>
                </a:schemeClr>
              </a:solidFill>
              <a:prstDash val="lgDash"/>
              <a:round/>
            </a:ln>
          </p:spPr>
          <p:txBody>
            <a:bodyPr rtlCol="0" anchor="ctr"/>
            <a:lstStyle/>
            <a:p>
              <a:endParaRPr lang="en-US"/>
            </a:p>
          </p:txBody>
        </p:sp>
      </p:grpSp>
      <p:sp>
        <p:nvSpPr>
          <p:cNvPr id="2" name="Title 1">
            <a:extLst>
              <a:ext uri="{FF2B5EF4-FFF2-40B4-BE49-F238E27FC236}">
                <a16:creationId xmlns:a16="http://schemas.microsoft.com/office/drawing/2014/main" id="{99C57541-4A52-4BA9-FAA4-A2471F9F2453}"/>
              </a:ext>
            </a:extLst>
          </p:cNvPr>
          <p:cNvSpPr>
            <a:spLocks noGrp="1"/>
          </p:cNvSpPr>
          <p:nvPr>
            <p:ph type="ctrTitle"/>
          </p:nvPr>
        </p:nvSpPr>
        <p:spPr>
          <a:xfrm>
            <a:off x="994404" y="731041"/>
            <a:ext cx="10191942" cy="3173034"/>
          </a:xfrm>
        </p:spPr>
        <p:txBody>
          <a:bodyPr>
            <a:normAutofit/>
          </a:bodyPr>
          <a:lstStyle/>
          <a:p>
            <a:r>
              <a:rPr lang="en-US" sz="6600" dirty="0">
                <a:solidFill>
                  <a:srgbClr val="FFFFFF"/>
                </a:solidFill>
              </a:rPr>
              <a:t>Seller Fundamentals</a:t>
            </a:r>
          </a:p>
        </p:txBody>
      </p:sp>
      <p:grpSp>
        <p:nvGrpSpPr>
          <p:cNvPr id="48" name="Cross">
            <a:extLst>
              <a:ext uri="{FF2B5EF4-FFF2-40B4-BE49-F238E27FC236}">
                <a16:creationId xmlns:a16="http://schemas.microsoft.com/office/drawing/2014/main" id="{DDB99EF5-8801-40E2-83D3-196FADCBBA7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30939" y="3874229"/>
            <a:ext cx="118872" cy="118872"/>
            <a:chOff x="1175347" y="3733800"/>
            <a:chExt cx="118872" cy="118872"/>
          </a:xfrm>
        </p:grpSpPr>
        <p:cxnSp>
          <p:nvCxnSpPr>
            <p:cNvPr id="49" name="Straight Connector 48">
              <a:extLst>
                <a:ext uri="{FF2B5EF4-FFF2-40B4-BE49-F238E27FC236}">
                  <a16:creationId xmlns:a16="http://schemas.microsoft.com/office/drawing/2014/main" id="{50FE3A76-C0EC-41F2-92AD-1A75BA37712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34783" y="3733800"/>
              <a:ext cx="0" cy="118872"/>
            </a:xfrm>
            <a:prstGeom prst="line">
              <a:avLst/>
            </a:prstGeom>
            <a:ln w="12700">
              <a:solidFill>
                <a:schemeClr val="accent5"/>
              </a:solidFill>
            </a:ln>
          </p:spPr>
          <p:style>
            <a:lnRef idx="1">
              <a:schemeClr val="accent2"/>
            </a:lnRef>
            <a:fillRef idx="0">
              <a:schemeClr val="accent2"/>
            </a:fillRef>
            <a:effectRef idx="0">
              <a:schemeClr val="accent2"/>
            </a:effectRef>
            <a:fontRef idx="minor">
              <a:schemeClr val="tx1"/>
            </a:fontRef>
          </p:style>
        </p:cxnSp>
        <p:cxnSp>
          <p:nvCxnSpPr>
            <p:cNvPr id="50" name="Straight Connector 49">
              <a:extLst>
                <a:ext uri="{FF2B5EF4-FFF2-40B4-BE49-F238E27FC236}">
                  <a16:creationId xmlns:a16="http://schemas.microsoft.com/office/drawing/2014/main" id="{C22AF00A-AACB-4D06-A706-4231FD4EC6F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347" y="3793236"/>
              <a:ext cx="118872" cy="0"/>
            </a:xfrm>
            <a:prstGeom prst="line">
              <a:avLst/>
            </a:prstGeom>
            <a:ln w="12700">
              <a:solidFill>
                <a:schemeClr val="accent5"/>
              </a:solidFill>
            </a:ln>
          </p:spPr>
          <p:style>
            <a:lnRef idx="1">
              <a:schemeClr val="accent2"/>
            </a:lnRef>
            <a:fillRef idx="0">
              <a:schemeClr val="accent2"/>
            </a:fillRef>
            <a:effectRef idx="0">
              <a:schemeClr val="accent2"/>
            </a:effectRef>
            <a:fontRef idx="minor">
              <a:schemeClr val="tx1"/>
            </a:fontRef>
          </p:style>
        </p:cxnSp>
      </p:grpSp>
    </p:spTree>
    <p:extLst>
      <p:ext uri="{BB962C8B-B14F-4D97-AF65-F5344CB8AC3E}">
        <p14:creationId xmlns:p14="http://schemas.microsoft.com/office/powerpoint/2010/main" val="1054786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A2D80-E8AB-9AA1-65F5-01D660367936}"/>
              </a:ext>
            </a:extLst>
          </p:cNvPr>
          <p:cNvSpPr>
            <a:spLocks noGrp="1"/>
          </p:cNvSpPr>
          <p:nvPr>
            <p:ph type="title"/>
          </p:nvPr>
        </p:nvSpPr>
        <p:spPr/>
        <p:txBody>
          <a:bodyPr/>
          <a:lstStyle/>
          <a:p>
            <a:r>
              <a:rPr lang="en-US" dirty="0"/>
              <a:t>Reaching the Seller</a:t>
            </a:r>
          </a:p>
        </p:txBody>
      </p:sp>
      <p:sp>
        <p:nvSpPr>
          <p:cNvPr id="3" name="Content Placeholder 2">
            <a:extLst>
              <a:ext uri="{FF2B5EF4-FFF2-40B4-BE49-F238E27FC236}">
                <a16:creationId xmlns:a16="http://schemas.microsoft.com/office/drawing/2014/main" id="{1E110115-62E7-9062-44EA-DF646A931B53}"/>
              </a:ext>
            </a:extLst>
          </p:cNvPr>
          <p:cNvSpPr>
            <a:spLocks noGrp="1"/>
          </p:cNvSpPr>
          <p:nvPr>
            <p:ph idx="1"/>
          </p:nvPr>
        </p:nvSpPr>
        <p:spPr/>
        <p:txBody>
          <a:bodyPr/>
          <a:lstStyle/>
          <a:p>
            <a:pPr marL="0" indent="0">
              <a:buNone/>
            </a:pPr>
            <a:r>
              <a:rPr lang="en-US" b="1" dirty="0"/>
              <a:t>Keep on Reaching Out</a:t>
            </a:r>
          </a:p>
          <a:p>
            <a:pPr marL="0" indent="0">
              <a:buNone/>
            </a:pPr>
            <a:r>
              <a:rPr lang="en-US" sz="2000" dirty="0"/>
              <a:t>Do not give up on leads. Your ability to reach someone is highest on your 1st attempt. With each attempt, up to your 5th attempt, the ability drops. At the 6th attempt to reach someone, your chance of success increases again, however you won’t have as high of a chance as on the 1st attempt. </a:t>
            </a:r>
          </a:p>
          <a:p>
            <a:pPr marL="0" indent="0">
              <a:buNone/>
            </a:pPr>
            <a:endParaRPr lang="en-US" sz="2000" dirty="0"/>
          </a:p>
        </p:txBody>
      </p:sp>
    </p:spTree>
    <p:extLst>
      <p:ext uri="{BB962C8B-B14F-4D97-AF65-F5344CB8AC3E}">
        <p14:creationId xmlns:p14="http://schemas.microsoft.com/office/powerpoint/2010/main" val="9774729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6F3E3-3725-12BA-2CCE-C1877D56BB2E}"/>
              </a:ext>
            </a:extLst>
          </p:cNvPr>
          <p:cNvSpPr>
            <a:spLocks noGrp="1"/>
          </p:cNvSpPr>
          <p:nvPr>
            <p:ph type="title"/>
          </p:nvPr>
        </p:nvSpPr>
        <p:spPr/>
        <p:txBody>
          <a:bodyPr/>
          <a:lstStyle/>
          <a:p>
            <a:r>
              <a:rPr lang="en-US" dirty="0"/>
              <a:t>Reaching the Seller</a:t>
            </a:r>
          </a:p>
        </p:txBody>
      </p:sp>
      <p:sp>
        <p:nvSpPr>
          <p:cNvPr id="3" name="Content Placeholder 2">
            <a:extLst>
              <a:ext uri="{FF2B5EF4-FFF2-40B4-BE49-F238E27FC236}">
                <a16:creationId xmlns:a16="http://schemas.microsoft.com/office/drawing/2014/main" id="{79D1A863-492D-82A3-3AFD-8E12FCF2AF94}"/>
              </a:ext>
            </a:extLst>
          </p:cNvPr>
          <p:cNvSpPr>
            <a:spLocks noGrp="1"/>
          </p:cNvSpPr>
          <p:nvPr>
            <p:ph idx="1"/>
          </p:nvPr>
        </p:nvSpPr>
        <p:spPr/>
        <p:txBody>
          <a:bodyPr/>
          <a:lstStyle/>
          <a:p>
            <a:pPr marL="0" indent="0">
              <a:buNone/>
            </a:pPr>
            <a:r>
              <a:rPr lang="en-US" b="1" dirty="0"/>
              <a:t>Vary Call Times</a:t>
            </a:r>
          </a:p>
          <a:p>
            <a:pPr marL="0" indent="0">
              <a:buNone/>
            </a:pPr>
            <a:r>
              <a:rPr lang="en-US" sz="2000" dirty="0"/>
              <a:t>Try sellers at all different times of the day. Early morning and evening commute times tend to work best. </a:t>
            </a:r>
          </a:p>
          <a:p>
            <a:pPr marL="0" indent="0">
              <a:buNone/>
            </a:pPr>
            <a:endParaRPr lang="en-US" sz="2000" dirty="0"/>
          </a:p>
        </p:txBody>
      </p:sp>
      <p:pic>
        <p:nvPicPr>
          <p:cNvPr id="5" name="Picture 4" descr="A black and white logo&#10;&#10;Description automatically generated with medium confidence">
            <a:extLst>
              <a:ext uri="{FF2B5EF4-FFF2-40B4-BE49-F238E27FC236}">
                <a16:creationId xmlns:a16="http://schemas.microsoft.com/office/drawing/2014/main" id="{9C122246-9DB3-3226-BA5C-AF61644F8153}"/>
              </a:ext>
            </a:extLst>
          </p:cNvPr>
          <p:cNvPicPr>
            <a:picLocks noChangeAspect="1"/>
          </p:cNvPicPr>
          <p:nvPr/>
        </p:nvPicPr>
        <p:blipFill>
          <a:blip r:embed="rId2"/>
          <a:stretch>
            <a:fillRect/>
          </a:stretch>
        </p:blipFill>
        <p:spPr>
          <a:xfrm>
            <a:off x="2141449" y="4306870"/>
            <a:ext cx="2463800" cy="812800"/>
          </a:xfrm>
          <a:prstGeom prst="rect">
            <a:avLst/>
          </a:prstGeom>
        </p:spPr>
      </p:pic>
      <p:pic>
        <p:nvPicPr>
          <p:cNvPr id="7" name="Picture 6" descr="Icon&#10;&#10;Description automatically generated">
            <a:extLst>
              <a:ext uri="{FF2B5EF4-FFF2-40B4-BE49-F238E27FC236}">
                <a16:creationId xmlns:a16="http://schemas.microsoft.com/office/drawing/2014/main" id="{92866F8B-062B-719F-6E66-8172D39E78EE}"/>
              </a:ext>
            </a:extLst>
          </p:cNvPr>
          <p:cNvPicPr>
            <a:picLocks noChangeAspect="1"/>
          </p:cNvPicPr>
          <p:nvPr/>
        </p:nvPicPr>
        <p:blipFill>
          <a:blip r:embed="rId3"/>
          <a:stretch>
            <a:fillRect/>
          </a:stretch>
        </p:blipFill>
        <p:spPr>
          <a:xfrm>
            <a:off x="8215615" y="3265470"/>
            <a:ext cx="3302000" cy="1041400"/>
          </a:xfrm>
          <a:prstGeom prst="rect">
            <a:avLst/>
          </a:prstGeom>
        </p:spPr>
      </p:pic>
    </p:spTree>
    <p:extLst>
      <p:ext uri="{BB962C8B-B14F-4D97-AF65-F5344CB8AC3E}">
        <p14:creationId xmlns:p14="http://schemas.microsoft.com/office/powerpoint/2010/main" val="21842224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47A131F-D5DE-41A5-B4CF-4F345319B4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1" name="Freeform: Shape 10">
            <a:extLst>
              <a:ext uri="{FF2B5EF4-FFF2-40B4-BE49-F238E27FC236}">
                <a16:creationId xmlns:a16="http://schemas.microsoft.com/office/drawing/2014/main" id="{3AF4666D-BD98-40A5-A75F-478B982010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600"/>
              </a:spcAft>
            </a:pPr>
            <a:r>
              <a:rPr lang="en-US" dirty="0">
                <a:solidFill>
                  <a:schemeClr val="tx1">
                    <a:lumMod val="65000"/>
                    <a:lumOff val="35000"/>
                  </a:schemeClr>
                </a:solidFill>
                <a:latin typeface="AvenirNext LT Pro Medium" panose="020B0504020202020204" pitchFamily="34" charset="0"/>
              </a:rPr>
              <a:t> </a:t>
            </a:r>
          </a:p>
        </p:txBody>
      </p:sp>
      <p:sp>
        <p:nvSpPr>
          <p:cNvPr id="13" name="Freeform: Shape 12">
            <a:extLst>
              <a:ext uri="{FF2B5EF4-FFF2-40B4-BE49-F238E27FC236}">
                <a16:creationId xmlns:a16="http://schemas.microsoft.com/office/drawing/2014/main" id="{68680585-71F9-4721-A998-4974171D2E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9256" y="6172200"/>
            <a:ext cx="1482102" cy="67936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600"/>
              </a:spcAft>
            </a:pPr>
            <a:r>
              <a:rPr lang="en-US" dirty="0">
                <a:solidFill>
                  <a:schemeClr val="tx1">
                    <a:lumMod val="65000"/>
                    <a:lumOff val="35000"/>
                  </a:schemeClr>
                </a:solidFill>
                <a:latin typeface="AvenirNext LT Pro Medium" panose="020B0504020202020204" pitchFamily="34" charset="0"/>
              </a:rPr>
              <a:t> </a:t>
            </a:r>
          </a:p>
        </p:txBody>
      </p:sp>
      <p:sp>
        <p:nvSpPr>
          <p:cNvPr id="15" name="Freeform: Shape 14">
            <a:extLst>
              <a:ext uri="{FF2B5EF4-FFF2-40B4-BE49-F238E27FC236}">
                <a16:creationId xmlns:a16="http://schemas.microsoft.com/office/drawing/2014/main" id="{12BC95C2-2EEC-4F59-ABA8-660B0D059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7352"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7" name="Graphic 141">
            <a:extLst>
              <a:ext uri="{FF2B5EF4-FFF2-40B4-BE49-F238E27FC236}">
                <a16:creationId xmlns:a16="http://schemas.microsoft.com/office/drawing/2014/main" id="{03E9870D-4BBA-43AF-8D44-BBADF020CFF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9" y="15178"/>
            <a:ext cx="2198951" cy="3331254"/>
            <a:chOff x="4473129" y="923925"/>
            <a:chExt cx="3308947" cy="5012817"/>
          </a:xfrm>
          <a:noFill/>
        </p:grpSpPr>
        <p:sp>
          <p:nvSpPr>
            <p:cNvPr id="18" name="Freeform: Shape 17">
              <a:extLst>
                <a:ext uri="{FF2B5EF4-FFF2-40B4-BE49-F238E27FC236}">
                  <a16:creationId xmlns:a16="http://schemas.microsoft.com/office/drawing/2014/main" id="{34BC5055-C77D-43CD-BB1D-A77B6779CD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988" y="924020"/>
              <a:ext cx="3296088" cy="5012722"/>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75000"/>
                </a:schemeClr>
              </a:solidFill>
              <a:prstDash val="lgDash"/>
              <a:round/>
            </a:ln>
          </p:spPr>
          <p:txBody>
            <a:bodyPr rtlCol="0" anchor="ctr"/>
            <a:lstStyle/>
            <a:p>
              <a:endParaRPr lang="en-US"/>
            </a:p>
          </p:txBody>
        </p:sp>
        <p:sp>
          <p:nvSpPr>
            <p:cNvPr id="19" name="Freeform: Shape 18">
              <a:extLst>
                <a:ext uri="{FF2B5EF4-FFF2-40B4-BE49-F238E27FC236}">
                  <a16:creationId xmlns:a16="http://schemas.microsoft.com/office/drawing/2014/main" id="{DB12D0B8-9385-489A-85AE-3D14AD0BA2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977477" cy="462714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75000"/>
                </a:schemeClr>
              </a:solidFill>
              <a:prstDash val="lgDash"/>
              <a:round/>
            </a:ln>
          </p:spPr>
          <p:txBody>
            <a:bodyPr rtlCol="0" anchor="ctr"/>
            <a:lstStyle/>
            <a:p>
              <a:endParaRPr lang="en-US"/>
            </a:p>
          </p:txBody>
        </p:sp>
        <p:sp>
          <p:nvSpPr>
            <p:cNvPr id="20" name="Freeform: Shape 19">
              <a:extLst>
                <a:ext uri="{FF2B5EF4-FFF2-40B4-BE49-F238E27FC236}">
                  <a16:creationId xmlns:a16="http://schemas.microsoft.com/office/drawing/2014/main" id="{D158A14A-147E-4130-A5E2-38FD84B181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4561" y="923925"/>
              <a:ext cx="2356712" cy="4118991"/>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75000"/>
                </a:schemeClr>
              </a:solidFill>
              <a:prstDash val="lgDash"/>
              <a:round/>
            </a:ln>
          </p:spPr>
          <p:txBody>
            <a:bodyPr rtlCol="0" anchor="ctr"/>
            <a:lstStyle/>
            <a:p>
              <a:endParaRPr lang="en-US"/>
            </a:p>
          </p:txBody>
        </p:sp>
        <p:sp>
          <p:nvSpPr>
            <p:cNvPr id="21" name="Freeform: Shape 20">
              <a:extLst>
                <a:ext uri="{FF2B5EF4-FFF2-40B4-BE49-F238E27FC236}">
                  <a16:creationId xmlns:a16="http://schemas.microsoft.com/office/drawing/2014/main" id="{75B8B1EB-5E2B-472C-AE60-2EC5961F16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059193" cy="3980116"/>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75000"/>
                </a:schemeClr>
              </a:solidFill>
              <a:prstDash val="lgDash"/>
              <a:round/>
            </a:ln>
          </p:spPr>
          <p:txBody>
            <a:bodyPr rtlCol="0" anchor="ctr"/>
            <a:lstStyle/>
            <a:p>
              <a:endParaRPr lang="en-US"/>
            </a:p>
          </p:txBody>
        </p:sp>
        <p:sp>
          <p:nvSpPr>
            <p:cNvPr id="22" name="Freeform: Shape 21">
              <a:extLst>
                <a:ext uri="{FF2B5EF4-FFF2-40B4-BE49-F238E27FC236}">
                  <a16:creationId xmlns:a16="http://schemas.microsoft.com/office/drawing/2014/main" id="{B4F5BD77-58D7-4B61-A666-1B4139A63A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131" y="1719357"/>
              <a:ext cx="743796" cy="2867501"/>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75000"/>
                </a:schemeClr>
              </a:solidFill>
              <a:prstDash val="lgDash"/>
              <a:round/>
            </a:ln>
          </p:spPr>
          <p:txBody>
            <a:bodyPr rtlCol="0" anchor="ctr"/>
            <a:lstStyle/>
            <a:p>
              <a:endParaRPr lang="en-US"/>
            </a:p>
          </p:txBody>
        </p:sp>
        <p:sp>
          <p:nvSpPr>
            <p:cNvPr id="23" name="Freeform: Shape 22">
              <a:extLst>
                <a:ext uri="{FF2B5EF4-FFF2-40B4-BE49-F238E27FC236}">
                  <a16:creationId xmlns:a16="http://schemas.microsoft.com/office/drawing/2014/main" id="{F5CBEC6B-EDB6-40B8-8771-E5AF41B8D6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1912731"/>
              <a:ext cx="597294" cy="2543540"/>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75000"/>
                </a:schemeClr>
              </a:solidFill>
              <a:prstDash val="lgDash"/>
              <a:round/>
            </a:ln>
          </p:spPr>
          <p:txBody>
            <a:bodyPr rtlCol="0" anchor="ctr"/>
            <a:lstStyle/>
            <a:p>
              <a:endParaRPr lang="en-US"/>
            </a:p>
          </p:txBody>
        </p:sp>
        <p:sp>
          <p:nvSpPr>
            <p:cNvPr id="24" name="Freeform: Shape 23">
              <a:extLst>
                <a:ext uri="{FF2B5EF4-FFF2-40B4-BE49-F238E27FC236}">
                  <a16:creationId xmlns:a16="http://schemas.microsoft.com/office/drawing/2014/main" id="{91BD0EE8-AA47-4044-9251-9F5A4B8201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1417" y="2227197"/>
              <a:ext cx="389425" cy="2011236"/>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75000"/>
                </a:schemeClr>
              </a:solidFill>
              <a:prstDash val="lgDash"/>
              <a:round/>
            </a:ln>
          </p:spPr>
          <p:txBody>
            <a:bodyPr rtlCol="0" anchor="ctr"/>
            <a:lstStyle/>
            <a:p>
              <a:endParaRPr lang="en-US" dirty="0"/>
            </a:p>
          </p:txBody>
        </p:sp>
      </p:grpSp>
      <p:grpSp>
        <p:nvGrpSpPr>
          <p:cNvPr id="26" name="Graphic 157">
            <a:extLst>
              <a:ext uri="{FF2B5EF4-FFF2-40B4-BE49-F238E27FC236}">
                <a16:creationId xmlns:a16="http://schemas.microsoft.com/office/drawing/2014/main" id="{C3279E8D-2BAA-4CB1-834B-09FADD54DE5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10600" y="3276600"/>
            <a:ext cx="3529260" cy="3581398"/>
            <a:chOff x="4114800" y="1423987"/>
            <a:chExt cx="3961542" cy="4007547"/>
          </a:xfrm>
          <a:noFill/>
        </p:grpSpPr>
        <p:sp>
          <p:nvSpPr>
            <p:cNvPr id="27" name="Freeform: Shape 26">
              <a:extLst>
                <a:ext uri="{FF2B5EF4-FFF2-40B4-BE49-F238E27FC236}">
                  <a16:creationId xmlns:a16="http://schemas.microsoft.com/office/drawing/2014/main" id="{3456F18E-4F61-486D-9CD6-65B30372C5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75000"/>
                </a:schemeClr>
              </a:solidFill>
              <a:prstDash val="lgDash"/>
              <a:round/>
            </a:ln>
          </p:spPr>
          <p:txBody>
            <a:bodyPr rtlCol="0" anchor="ctr"/>
            <a:lstStyle/>
            <a:p>
              <a:endParaRPr lang="en-US"/>
            </a:p>
          </p:txBody>
        </p:sp>
        <p:sp>
          <p:nvSpPr>
            <p:cNvPr id="28" name="Freeform: Shape 27">
              <a:extLst>
                <a:ext uri="{FF2B5EF4-FFF2-40B4-BE49-F238E27FC236}">
                  <a16:creationId xmlns:a16="http://schemas.microsoft.com/office/drawing/2014/main" id="{318DDF45-08F0-46B6-A0B7-133735C94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75000"/>
                </a:schemeClr>
              </a:solidFill>
              <a:prstDash val="lgDash"/>
              <a:round/>
            </a:ln>
          </p:spPr>
          <p:txBody>
            <a:bodyPr rtlCol="0" anchor="ctr"/>
            <a:lstStyle/>
            <a:p>
              <a:endParaRPr lang="en-US"/>
            </a:p>
          </p:txBody>
        </p:sp>
        <p:sp>
          <p:nvSpPr>
            <p:cNvPr id="29" name="Freeform: Shape 28">
              <a:extLst>
                <a:ext uri="{FF2B5EF4-FFF2-40B4-BE49-F238E27FC236}">
                  <a16:creationId xmlns:a16="http://schemas.microsoft.com/office/drawing/2014/main" id="{B9D0CC0F-710D-43F4-BC86-7637674201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75000"/>
                </a:schemeClr>
              </a:solidFill>
              <a:prstDash val="lgDash"/>
              <a:round/>
            </a:ln>
          </p:spPr>
          <p:txBody>
            <a:bodyPr rtlCol="0" anchor="ctr"/>
            <a:lstStyle/>
            <a:p>
              <a:endParaRPr lang="en-US"/>
            </a:p>
          </p:txBody>
        </p:sp>
        <p:sp>
          <p:nvSpPr>
            <p:cNvPr id="30" name="Freeform: Shape 29">
              <a:extLst>
                <a:ext uri="{FF2B5EF4-FFF2-40B4-BE49-F238E27FC236}">
                  <a16:creationId xmlns:a16="http://schemas.microsoft.com/office/drawing/2014/main" id="{6FB36AB6-CB81-495A-8A33-C0BCE67D6F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75000"/>
                </a:schemeClr>
              </a:solidFill>
              <a:prstDash val="lgDash"/>
              <a:round/>
            </a:ln>
          </p:spPr>
          <p:txBody>
            <a:bodyPr rtlCol="0" anchor="ctr"/>
            <a:lstStyle/>
            <a:p>
              <a:endParaRPr lang="en-US"/>
            </a:p>
          </p:txBody>
        </p:sp>
        <p:sp>
          <p:nvSpPr>
            <p:cNvPr id="31" name="Freeform: Shape 30">
              <a:extLst>
                <a:ext uri="{FF2B5EF4-FFF2-40B4-BE49-F238E27FC236}">
                  <a16:creationId xmlns:a16="http://schemas.microsoft.com/office/drawing/2014/main" id="{1993F7E6-ABF6-482D-BEA5-B4E607DDB4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75000"/>
                </a:schemeClr>
              </a:solidFill>
              <a:prstDash val="lgDash"/>
              <a:round/>
            </a:ln>
          </p:spPr>
          <p:txBody>
            <a:bodyPr rtlCol="0" anchor="ctr"/>
            <a:lstStyle/>
            <a:p>
              <a:endParaRPr lang="en-US"/>
            </a:p>
          </p:txBody>
        </p:sp>
        <p:sp>
          <p:nvSpPr>
            <p:cNvPr id="32" name="Freeform: Shape 31">
              <a:extLst>
                <a:ext uri="{FF2B5EF4-FFF2-40B4-BE49-F238E27FC236}">
                  <a16:creationId xmlns:a16="http://schemas.microsoft.com/office/drawing/2014/main" id="{DCA0B097-C21A-40B4-95E4-2FFA9697F8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75000"/>
                </a:schemeClr>
              </a:solidFill>
              <a:prstDash val="lgDash"/>
              <a:round/>
            </a:ln>
          </p:spPr>
          <p:txBody>
            <a:bodyPr rtlCol="0" anchor="ctr"/>
            <a:lstStyle/>
            <a:p>
              <a:endParaRPr lang="en-US"/>
            </a:p>
          </p:txBody>
        </p:sp>
        <p:sp>
          <p:nvSpPr>
            <p:cNvPr id="33" name="Freeform: Shape 32">
              <a:extLst>
                <a:ext uri="{FF2B5EF4-FFF2-40B4-BE49-F238E27FC236}">
                  <a16:creationId xmlns:a16="http://schemas.microsoft.com/office/drawing/2014/main" id="{AB2AF0F5-7EAA-4BAB-8DE2-D84E124170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75000"/>
                </a:schemeClr>
              </a:solidFill>
              <a:prstDash val="lgDash"/>
              <a:round/>
            </a:ln>
          </p:spPr>
          <p:txBody>
            <a:bodyPr rtlCol="0" anchor="ctr"/>
            <a:lstStyle/>
            <a:p>
              <a:endParaRPr lang="en-US"/>
            </a:p>
          </p:txBody>
        </p:sp>
      </p:grpSp>
      <p:sp useBgFill="1">
        <p:nvSpPr>
          <p:cNvPr id="35" name="Rectangle 34">
            <a:extLst>
              <a:ext uri="{FF2B5EF4-FFF2-40B4-BE49-F238E27FC236}">
                <a16:creationId xmlns:a16="http://schemas.microsoft.com/office/drawing/2014/main" id="{3A6C273A-38F2-4D34-98BF-47B248862B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37" name="Rectangle 36">
            <a:extLst>
              <a:ext uri="{FF2B5EF4-FFF2-40B4-BE49-F238E27FC236}">
                <a16:creationId xmlns:a16="http://schemas.microsoft.com/office/drawing/2014/main" id="{2E2CF659-EE5D-432C-B47F-10AC4A48A3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39" name="Rectangle 38">
            <a:extLst>
              <a:ext uri="{FF2B5EF4-FFF2-40B4-BE49-F238E27FC236}">
                <a16:creationId xmlns:a16="http://schemas.microsoft.com/office/drawing/2014/main" id="{683AA549-1F0C-46E0-AAD8-DC3DC6CA61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Person writing on a notepad">
            <a:extLst>
              <a:ext uri="{FF2B5EF4-FFF2-40B4-BE49-F238E27FC236}">
                <a16:creationId xmlns:a16="http://schemas.microsoft.com/office/drawing/2014/main" id="{DE694774-4E8A-C540-A38D-866E90E74EF3}"/>
              </a:ext>
            </a:extLst>
          </p:cNvPr>
          <p:cNvPicPr>
            <a:picLocks noChangeAspect="1"/>
          </p:cNvPicPr>
          <p:nvPr/>
        </p:nvPicPr>
        <p:blipFill rotWithShape="1">
          <a:blip r:embed="rId2">
            <a:alphaModFix amt="70000"/>
          </a:blip>
          <a:srcRect t="13175" r="-1" b="15842"/>
          <a:stretch/>
        </p:blipFill>
        <p:spPr>
          <a:xfrm>
            <a:off x="20" y="10"/>
            <a:ext cx="12188932" cy="6856614"/>
          </a:xfrm>
          <a:prstGeom prst="rect">
            <a:avLst/>
          </a:prstGeom>
        </p:spPr>
      </p:pic>
      <p:grpSp>
        <p:nvGrpSpPr>
          <p:cNvPr id="41" name="Bottom Right">
            <a:extLst>
              <a:ext uri="{FF2B5EF4-FFF2-40B4-BE49-F238E27FC236}">
                <a16:creationId xmlns:a16="http://schemas.microsoft.com/office/drawing/2014/main" id="{7B2F7E43-35EC-4103-9D95-2ACDB00387C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80400" y="3276601"/>
            <a:ext cx="4211600" cy="3581399"/>
            <a:chOff x="7980400" y="3276601"/>
            <a:chExt cx="4211600" cy="3581399"/>
          </a:xfrm>
        </p:grpSpPr>
        <p:grpSp>
          <p:nvGrpSpPr>
            <p:cNvPr id="42" name="Graphic 157">
              <a:extLst>
                <a:ext uri="{FF2B5EF4-FFF2-40B4-BE49-F238E27FC236}">
                  <a16:creationId xmlns:a16="http://schemas.microsoft.com/office/drawing/2014/main" id="{4CBE545A-C704-48FA-8193-05D4FDAA210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8"/>
              <a:chOff x="4114800" y="1423987"/>
              <a:chExt cx="3961542" cy="4007547"/>
            </a:xfrm>
            <a:noFill/>
          </p:grpSpPr>
          <p:sp>
            <p:nvSpPr>
              <p:cNvPr id="44" name="Freeform: Shape 43">
                <a:extLst>
                  <a:ext uri="{FF2B5EF4-FFF2-40B4-BE49-F238E27FC236}">
                    <a16:creationId xmlns:a16="http://schemas.microsoft.com/office/drawing/2014/main" id="{DFC12F8B-A54C-43DD-B393-14555547B6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bg2">
                    <a:alpha val="35000"/>
                  </a:schemeClr>
                </a:solidFill>
                <a:prstDash val="lgDash"/>
                <a:round/>
              </a:ln>
            </p:spPr>
            <p:txBody>
              <a:bodyPr rtlCol="0" anchor="ctr"/>
              <a:lstStyle/>
              <a:p>
                <a:endParaRPr lang="en-US"/>
              </a:p>
            </p:txBody>
          </p:sp>
          <p:sp>
            <p:nvSpPr>
              <p:cNvPr id="45" name="Freeform: Shape 44">
                <a:extLst>
                  <a:ext uri="{FF2B5EF4-FFF2-40B4-BE49-F238E27FC236}">
                    <a16:creationId xmlns:a16="http://schemas.microsoft.com/office/drawing/2014/main" id="{E3B33274-B053-4224-A5A0-B90126BFFF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bg2">
                    <a:alpha val="35000"/>
                  </a:schemeClr>
                </a:solidFill>
                <a:prstDash val="lgDash"/>
                <a:round/>
              </a:ln>
            </p:spPr>
            <p:txBody>
              <a:bodyPr rtlCol="0" anchor="ctr"/>
              <a:lstStyle/>
              <a:p>
                <a:endParaRPr lang="en-US"/>
              </a:p>
            </p:txBody>
          </p:sp>
          <p:sp>
            <p:nvSpPr>
              <p:cNvPr id="46" name="Freeform: Shape 45">
                <a:extLst>
                  <a:ext uri="{FF2B5EF4-FFF2-40B4-BE49-F238E27FC236}">
                    <a16:creationId xmlns:a16="http://schemas.microsoft.com/office/drawing/2014/main" id="{1C7170C7-58C1-4C2A-BCB1-A35DA8E12D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bg2">
                    <a:alpha val="35000"/>
                  </a:schemeClr>
                </a:solidFill>
                <a:prstDash val="lgDash"/>
                <a:round/>
              </a:ln>
            </p:spPr>
            <p:txBody>
              <a:bodyPr rtlCol="0" anchor="ctr"/>
              <a:lstStyle/>
              <a:p>
                <a:endParaRPr lang="en-US"/>
              </a:p>
            </p:txBody>
          </p:sp>
          <p:sp>
            <p:nvSpPr>
              <p:cNvPr id="47" name="Freeform: Shape 46">
                <a:extLst>
                  <a:ext uri="{FF2B5EF4-FFF2-40B4-BE49-F238E27FC236}">
                    <a16:creationId xmlns:a16="http://schemas.microsoft.com/office/drawing/2014/main" id="{5931EDD4-C978-4F30-9A9D-2C5D3B3E4B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bg2">
                    <a:alpha val="35000"/>
                  </a:schemeClr>
                </a:solidFill>
                <a:prstDash val="lgDash"/>
                <a:round/>
              </a:ln>
            </p:spPr>
            <p:txBody>
              <a:bodyPr rtlCol="0" anchor="ctr"/>
              <a:lstStyle/>
              <a:p>
                <a:endParaRPr lang="en-US"/>
              </a:p>
            </p:txBody>
          </p:sp>
          <p:sp>
            <p:nvSpPr>
              <p:cNvPr id="48" name="Freeform: Shape 47">
                <a:extLst>
                  <a:ext uri="{FF2B5EF4-FFF2-40B4-BE49-F238E27FC236}">
                    <a16:creationId xmlns:a16="http://schemas.microsoft.com/office/drawing/2014/main" id="{3E984CF3-8D55-4CD4-8256-69FDFE61C1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bg2">
                    <a:alpha val="35000"/>
                  </a:schemeClr>
                </a:solidFill>
                <a:prstDash val="lgDash"/>
                <a:round/>
              </a:ln>
            </p:spPr>
            <p:txBody>
              <a:bodyPr rtlCol="0" anchor="ctr"/>
              <a:lstStyle/>
              <a:p>
                <a:endParaRPr lang="en-US"/>
              </a:p>
            </p:txBody>
          </p:sp>
          <p:sp>
            <p:nvSpPr>
              <p:cNvPr id="49" name="Freeform: Shape 48">
                <a:extLst>
                  <a:ext uri="{FF2B5EF4-FFF2-40B4-BE49-F238E27FC236}">
                    <a16:creationId xmlns:a16="http://schemas.microsoft.com/office/drawing/2014/main" id="{E9CC4F5D-4692-4689-807E-46C4886AD3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bg2">
                    <a:alpha val="35000"/>
                  </a:schemeClr>
                </a:solidFill>
                <a:prstDash val="lgDash"/>
                <a:round/>
              </a:ln>
            </p:spPr>
            <p:txBody>
              <a:bodyPr rtlCol="0" anchor="ctr"/>
              <a:lstStyle/>
              <a:p>
                <a:endParaRPr lang="en-US"/>
              </a:p>
            </p:txBody>
          </p:sp>
          <p:sp>
            <p:nvSpPr>
              <p:cNvPr id="50" name="Freeform: Shape 49">
                <a:extLst>
                  <a:ext uri="{FF2B5EF4-FFF2-40B4-BE49-F238E27FC236}">
                    <a16:creationId xmlns:a16="http://schemas.microsoft.com/office/drawing/2014/main" id="{B872E016-A490-4CAF-AAC9-3EE29CBD43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bg2">
                    <a:alpha val="35000"/>
                  </a:schemeClr>
                </a:solidFill>
                <a:prstDash val="lgDash"/>
                <a:round/>
              </a:ln>
            </p:spPr>
            <p:txBody>
              <a:bodyPr rtlCol="0" anchor="ctr"/>
              <a:lstStyle/>
              <a:p>
                <a:endParaRPr lang="en-US"/>
              </a:p>
            </p:txBody>
          </p:sp>
        </p:grpSp>
        <p:sp>
          <p:nvSpPr>
            <p:cNvPr id="43" name="Freeform: Shape 42">
              <a:extLst>
                <a:ext uri="{FF2B5EF4-FFF2-40B4-BE49-F238E27FC236}">
                  <a16:creationId xmlns:a16="http://schemas.microsoft.com/office/drawing/2014/main" id="{594A6B7E-847F-437A-BC2F-A78EE3F87D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52" name="Footer Placeholder 42">
            <a:extLst>
              <a:ext uri="{FF2B5EF4-FFF2-40B4-BE49-F238E27FC236}">
                <a16:creationId xmlns:a16="http://schemas.microsoft.com/office/drawing/2014/main" id="{03E51277-1095-412F-913B-8FA8021AA626}"/>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000" cap="all" spc="200">
              <a:latin typeface="Segoe UI Semilight" panose="020B0402040204020203" pitchFamily="34" charset="0"/>
              <a:cs typeface="Segoe UI Semilight" panose="020B0402040204020203" pitchFamily="34" charset="0"/>
            </a:endParaRPr>
          </a:p>
        </p:txBody>
      </p:sp>
      <p:grpSp>
        <p:nvGrpSpPr>
          <p:cNvPr id="54" name="Top Left">
            <a:extLst>
              <a:ext uri="{FF2B5EF4-FFF2-40B4-BE49-F238E27FC236}">
                <a16:creationId xmlns:a16="http://schemas.microsoft.com/office/drawing/2014/main" id="{96F2112D-BBBE-46A6-B66D-A3F02ED3284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087"/>
            <a:ext cx="7921775" cy="6887020"/>
            <a:chOff x="3662362" y="1504950"/>
            <a:chExt cx="4411694" cy="3835431"/>
          </a:xfrm>
          <a:noFill/>
        </p:grpSpPr>
        <p:sp>
          <p:nvSpPr>
            <p:cNvPr id="55" name="Freeform: Shape 54">
              <a:extLst>
                <a:ext uri="{FF2B5EF4-FFF2-40B4-BE49-F238E27FC236}">
                  <a16:creationId xmlns:a16="http://schemas.microsoft.com/office/drawing/2014/main" id="{712269F1-E4D6-4EEB-8A0F-059FAFC408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95342" y="1540859"/>
              <a:ext cx="2478714" cy="3799522"/>
            </a:xfrm>
            <a:custGeom>
              <a:avLst/>
              <a:gdLst>
                <a:gd name="connsiteX0" fmla="*/ 545711 w 2478714"/>
                <a:gd name="connsiteY0" fmla="*/ 3799523 h 3799522"/>
                <a:gd name="connsiteX1" fmla="*/ 280820 w 2478714"/>
                <a:gd name="connsiteY1" fmla="*/ 3178874 h 3799522"/>
                <a:gd name="connsiteX2" fmla="*/ 43076 w 2478714"/>
                <a:gd name="connsiteY2" fmla="*/ 2663762 h 3799522"/>
                <a:gd name="connsiteX3" fmla="*/ 3167 w 2478714"/>
                <a:gd name="connsiteY3" fmla="*/ 2344769 h 3799522"/>
                <a:gd name="connsiteX4" fmla="*/ 117943 w 2478714"/>
                <a:gd name="connsiteY4" fmla="*/ 1976723 h 3799522"/>
                <a:gd name="connsiteX5" fmla="*/ 224242 w 2478714"/>
                <a:gd name="connsiteY5" fmla="*/ 1744123 h 3799522"/>
                <a:gd name="connsiteX6" fmla="*/ 447222 w 2478714"/>
                <a:gd name="connsiteY6" fmla="*/ 1569244 h 3799522"/>
                <a:gd name="connsiteX7" fmla="*/ 708588 w 2478714"/>
                <a:gd name="connsiteY7" fmla="*/ 1598295 h 3799522"/>
                <a:gd name="connsiteX8" fmla="*/ 1024532 w 2478714"/>
                <a:gd name="connsiteY8" fmla="*/ 1741837 h 3799522"/>
                <a:gd name="connsiteX9" fmla="*/ 1538692 w 2478714"/>
                <a:gd name="connsiteY9" fmla="*/ 1773460 h 3799522"/>
                <a:gd name="connsiteX10" fmla="*/ 1869019 w 2478714"/>
                <a:gd name="connsiteY10" fmla="*/ 1650016 h 3799522"/>
                <a:gd name="connsiteX11" fmla="*/ 2124670 w 2478714"/>
                <a:gd name="connsiteY11" fmla="*/ 1515047 h 3799522"/>
                <a:gd name="connsiteX12" fmla="*/ 2334410 w 2478714"/>
                <a:gd name="connsiteY12" fmla="*/ 1305401 h 3799522"/>
                <a:gd name="connsiteX13" fmla="*/ 2430232 w 2478714"/>
                <a:gd name="connsiteY13" fmla="*/ 933164 h 3799522"/>
                <a:gd name="connsiteX14" fmla="*/ 2430232 w 2478714"/>
                <a:gd name="connsiteY14" fmla="*/ 571786 h 3799522"/>
                <a:gd name="connsiteX15" fmla="*/ 2445472 w 2478714"/>
                <a:gd name="connsiteY15" fmla="*/ 315659 h 3799522"/>
                <a:gd name="connsiteX16" fmla="*/ 2478714 w 2478714"/>
                <a:gd name="connsiteY16" fmla="*/ 0 h 3799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78714" h="3799522">
                  <a:moveTo>
                    <a:pt x="545711" y="3799523"/>
                  </a:moveTo>
                  <a:cubicBezTo>
                    <a:pt x="492847" y="3532346"/>
                    <a:pt x="330541" y="3270313"/>
                    <a:pt x="280820" y="3178874"/>
                  </a:cubicBezTo>
                  <a:cubicBezTo>
                    <a:pt x="190047" y="3012281"/>
                    <a:pt x="98988" y="2844832"/>
                    <a:pt x="43076" y="2663762"/>
                  </a:cubicBezTo>
                  <a:cubicBezTo>
                    <a:pt x="11072" y="2560130"/>
                    <a:pt x="-7882" y="2452402"/>
                    <a:pt x="3167" y="2344769"/>
                  </a:cubicBezTo>
                  <a:cubicBezTo>
                    <a:pt x="16311" y="2216468"/>
                    <a:pt x="71175" y="2097310"/>
                    <a:pt x="117943" y="1976723"/>
                  </a:cubicBezTo>
                  <a:cubicBezTo>
                    <a:pt x="148899" y="1896904"/>
                    <a:pt x="177569" y="1815751"/>
                    <a:pt x="224242" y="1744123"/>
                  </a:cubicBezTo>
                  <a:cubicBezTo>
                    <a:pt x="277677" y="1662017"/>
                    <a:pt x="352829" y="1593437"/>
                    <a:pt x="447222" y="1569244"/>
                  </a:cubicBezTo>
                  <a:cubicBezTo>
                    <a:pt x="534090" y="1547051"/>
                    <a:pt x="624387" y="1565910"/>
                    <a:pt x="708588" y="1598295"/>
                  </a:cubicBezTo>
                  <a:cubicBezTo>
                    <a:pt x="816697" y="1640015"/>
                    <a:pt x="915948" y="1701546"/>
                    <a:pt x="1024532" y="1741837"/>
                  </a:cubicBezTo>
                  <a:cubicBezTo>
                    <a:pt x="1188743" y="1802797"/>
                    <a:pt x="1367814" y="1811750"/>
                    <a:pt x="1538692" y="1773460"/>
                  </a:cubicBezTo>
                  <a:cubicBezTo>
                    <a:pt x="1653659" y="1747647"/>
                    <a:pt x="1761863" y="1699355"/>
                    <a:pt x="1869019" y="1650016"/>
                  </a:cubicBezTo>
                  <a:cubicBezTo>
                    <a:pt x="1956744" y="1609630"/>
                    <a:pt x="2044279" y="1568291"/>
                    <a:pt x="2124670" y="1515047"/>
                  </a:cubicBezTo>
                  <a:cubicBezTo>
                    <a:pt x="2208204" y="1459706"/>
                    <a:pt x="2282976" y="1391222"/>
                    <a:pt x="2334410" y="1305401"/>
                  </a:cubicBezTo>
                  <a:cubicBezTo>
                    <a:pt x="2401181" y="1194054"/>
                    <a:pt x="2423565" y="1063276"/>
                    <a:pt x="2430232" y="933164"/>
                  </a:cubicBezTo>
                  <a:cubicBezTo>
                    <a:pt x="2436423" y="812864"/>
                    <a:pt x="2428517" y="692277"/>
                    <a:pt x="2430232" y="571786"/>
                  </a:cubicBezTo>
                  <a:cubicBezTo>
                    <a:pt x="2431470" y="486251"/>
                    <a:pt x="2438233" y="400907"/>
                    <a:pt x="2445472" y="315659"/>
                  </a:cubicBezTo>
                  <a:cubicBezTo>
                    <a:pt x="2454426" y="210217"/>
                    <a:pt x="2463284" y="104680"/>
                    <a:pt x="2478714" y="0"/>
                  </a:cubicBezTo>
                </a:path>
              </a:pathLst>
            </a:custGeom>
            <a:noFill/>
            <a:ln w="9525" cap="rnd">
              <a:solidFill>
                <a:schemeClr val="bg2">
                  <a:alpha val="25000"/>
                </a:schemeClr>
              </a:solidFill>
              <a:prstDash val="lgDash"/>
              <a:round/>
            </a:ln>
          </p:spPr>
          <p:txBody>
            <a:bodyPr rtlCol="0" anchor="ctr"/>
            <a:lstStyle/>
            <a:p>
              <a:endParaRPr lang="en-US"/>
            </a:p>
          </p:txBody>
        </p:sp>
        <p:sp>
          <p:nvSpPr>
            <p:cNvPr id="56" name="Freeform: Shape 55">
              <a:extLst>
                <a:ext uri="{FF2B5EF4-FFF2-40B4-BE49-F238E27FC236}">
                  <a16:creationId xmlns:a16="http://schemas.microsoft.com/office/drawing/2014/main" id="{088D87B2-D2A4-4577-89DC-7AF275C017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71982" y="2388008"/>
              <a:ext cx="2302192" cy="2952373"/>
            </a:xfrm>
            <a:custGeom>
              <a:avLst/>
              <a:gdLst>
                <a:gd name="connsiteX0" fmla="*/ 2302193 w 2302192"/>
                <a:gd name="connsiteY0" fmla="*/ 2952373 h 2952373"/>
                <a:gd name="connsiteX1" fmla="*/ 2022729 w 2302192"/>
                <a:gd name="connsiteY1" fmla="*/ 2442309 h 2952373"/>
                <a:gd name="connsiteX2" fmla="*/ 1834039 w 2302192"/>
                <a:gd name="connsiteY2" fmla="*/ 1937199 h 2952373"/>
                <a:gd name="connsiteX3" fmla="*/ 1789748 w 2302192"/>
                <a:gd name="connsiteY3" fmla="*/ 1609063 h 2952373"/>
                <a:gd name="connsiteX4" fmla="*/ 1870139 w 2302192"/>
                <a:gd name="connsiteY4" fmla="*/ 1183962 h 2952373"/>
                <a:gd name="connsiteX5" fmla="*/ 2021110 w 2302192"/>
                <a:gd name="connsiteY5" fmla="*/ 743621 h 2952373"/>
                <a:gd name="connsiteX6" fmla="*/ 2010061 w 2302192"/>
                <a:gd name="connsiteY6" fmla="*/ 342047 h 2952373"/>
                <a:gd name="connsiteX7" fmla="*/ 1867376 w 2302192"/>
                <a:gd name="connsiteY7" fmla="*/ 55440 h 2952373"/>
                <a:gd name="connsiteX8" fmla="*/ 1652683 w 2302192"/>
                <a:gd name="connsiteY8" fmla="*/ 2862 h 2952373"/>
                <a:gd name="connsiteX9" fmla="*/ 1295305 w 2302192"/>
                <a:gd name="connsiteY9" fmla="*/ 234129 h 2952373"/>
                <a:gd name="connsiteX10" fmla="*/ 812101 w 2302192"/>
                <a:gd name="connsiteY10" fmla="*/ 886401 h 2952373"/>
                <a:gd name="connsiteX11" fmla="*/ 668846 w 2302192"/>
                <a:gd name="connsiteY11" fmla="*/ 1126145 h 2952373"/>
                <a:gd name="connsiteX12" fmla="*/ 498443 w 2302192"/>
                <a:gd name="connsiteY12" fmla="*/ 1405799 h 2952373"/>
                <a:gd name="connsiteX13" fmla="*/ 355759 w 2302192"/>
                <a:gd name="connsiteY13" fmla="*/ 1634304 h 2952373"/>
                <a:gd name="connsiteX14" fmla="*/ 161449 w 2302192"/>
                <a:gd name="connsiteY14" fmla="*/ 1913576 h 2952373"/>
                <a:gd name="connsiteX15" fmla="*/ 0 w 2302192"/>
                <a:gd name="connsiteY15" fmla="*/ 2189802 h 2952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02192" h="2952373">
                  <a:moveTo>
                    <a:pt x="2302193" y="2952373"/>
                  </a:moveTo>
                  <a:cubicBezTo>
                    <a:pt x="2141125" y="2809308"/>
                    <a:pt x="2070068" y="2504603"/>
                    <a:pt x="2022729" y="2442309"/>
                  </a:cubicBezTo>
                  <a:cubicBezTo>
                    <a:pt x="1884140" y="2259810"/>
                    <a:pt x="1887760" y="2160274"/>
                    <a:pt x="1834039" y="1937199"/>
                  </a:cubicBezTo>
                  <a:cubicBezTo>
                    <a:pt x="1808131" y="1829376"/>
                    <a:pt x="1789367" y="1719838"/>
                    <a:pt x="1789748" y="1609063"/>
                  </a:cubicBezTo>
                  <a:cubicBezTo>
                    <a:pt x="1790224" y="1464092"/>
                    <a:pt x="1822418" y="1321122"/>
                    <a:pt x="1870139" y="1183962"/>
                  </a:cubicBezTo>
                  <a:cubicBezTo>
                    <a:pt x="1921288" y="1036896"/>
                    <a:pt x="1991868" y="896307"/>
                    <a:pt x="2021110" y="743621"/>
                  </a:cubicBezTo>
                  <a:cubicBezTo>
                    <a:pt x="2046637" y="610842"/>
                    <a:pt x="2036921" y="474730"/>
                    <a:pt x="2010061" y="342047"/>
                  </a:cubicBezTo>
                  <a:cubicBezTo>
                    <a:pt x="1988058" y="233367"/>
                    <a:pt x="1954340" y="122210"/>
                    <a:pt x="1867376" y="55440"/>
                  </a:cubicBezTo>
                  <a:cubicBezTo>
                    <a:pt x="1806512" y="8767"/>
                    <a:pt x="1728883" y="-7140"/>
                    <a:pt x="1652683" y="2862"/>
                  </a:cubicBezTo>
                  <a:cubicBezTo>
                    <a:pt x="1508474" y="21816"/>
                    <a:pt x="1395984" y="127068"/>
                    <a:pt x="1295305" y="234129"/>
                  </a:cubicBezTo>
                  <a:cubicBezTo>
                    <a:pt x="1109377" y="431772"/>
                    <a:pt x="953453" y="654657"/>
                    <a:pt x="812101" y="886401"/>
                  </a:cubicBezTo>
                  <a:cubicBezTo>
                    <a:pt x="763619" y="965934"/>
                    <a:pt x="716566" y="1046230"/>
                    <a:pt x="668846" y="1126145"/>
                  </a:cubicBezTo>
                  <a:cubicBezTo>
                    <a:pt x="612839" y="1219871"/>
                    <a:pt x="555308" y="1312644"/>
                    <a:pt x="498443" y="1405799"/>
                  </a:cubicBezTo>
                  <a:cubicBezTo>
                    <a:pt x="451676" y="1482475"/>
                    <a:pt x="405289" y="1559342"/>
                    <a:pt x="355759" y="1634304"/>
                  </a:cubicBezTo>
                  <a:cubicBezTo>
                    <a:pt x="293275" y="1728887"/>
                    <a:pt x="225362" y="1819946"/>
                    <a:pt x="161449" y="1913576"/>
                  </a:cubicBezTo>
                  <a:cubicBezTo>
                    <a:pt x="86487" y="2023495"/>
                    <a:pt x="0" y="2189802"/>
                    <a:pt x="0" y="2189802"/>
                  </a:cubicBezTo>
                </a:path>
              </a:pathLst>
            </a:custGeom>
            <a:noFill/>
            <a:ln w="9525" cap="rnd">
              <a:solidFill>
                <a:schemeClr val="bg2">
                  <a:alpha val="25000"/>
                </a:schemeClr>
              </a:solidFill>
              <a:prstDash val="lgDash"/>
              <a:round/>
            </a:ln>
          </p:spPr>
          <p:txBody>
            <a:bodyPr rtlCol="0" anchor="ctr"/>
            <a:lstStyle/>
            <a:p>
              <a:endParaRPr lang="en-US"/>
            </a:p>
          </p:txBody>
        </p:sp>
        <p:grpSp>
          <p:nvGrpSpPr>
            <p:cNvPr id="57" name="Graphic 3">
              <a:extLst>
                <a:ext uri="{FF2B5EF4-FFF2-40B4-BE49-F238E27FC236}">
                  <a16:creationId xmlns:a16="http://schemas.microsoft.com/office/drawing/2014/main" id="{96F2112D-BBBE-46A6-B66D-A3F02ED3284E}"/>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62362" y="1504950"/>
              <a:ext cx="1913000" cy="3816381"/>
              <a:chOff x="3662362" y="1504950"/>
              <a:chExt cx="1913000" cy="3816381"/>
            </a:xfrm>
            <a:noFill/>
          </p:grpSpPr>
          <p:sp>
            <p:nvSpPr>
              <p:cNvPr id="68" name="Freeform: Shape 67">
                <a:extLst>
                  <a:ext uri="{FF2B5EF4-FFF2-40B4-BE49-F238E27FC236}">
                    <a16:creationId xmlns:a16="http://schemas.microsoft.com/office/drawing/2014/main" id="{ACCB55F8-F950-431F-9B90-688950D9F3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62362" y="1504950"/>
                <a:ext cx="9525" cy="9525"/>
              </a:xfrm>
              <a:custGeom>
                <a:avLst/>
                <a:gdLst/>
                <a:ahLst/>
                <a:cxnLst/>
                <a:rect l="l" t="t" r="r" b="b"/>
                <a:pathLst>
                  <a:path w="9525" h="9525"/>
                </a:pathLst>
              </a:custGeom>
              <a:noFill/>
              <a:ln w="9525" cap="rnd">
                <a:solidFill>
                  <a:schemeClr val="bg2">
                    <a:alpha val="25000"/>
                  </a:schemeClr>
                </a:solidFill>
                <a:prstDash val="lgDash"/>
                <a:round/>
              </a:ln>
            </p:spPr>
            <p:txBody>
              <a:bodyPr rtlCol="0" anchor="ctr"/>
              <a:lstStyle/>
              <a:p>
                <a:endParaRPr lang="en-US"/>
              </a:p>
            </p:txBody>
          </p:sp>
          <p:sp>
            <p:nvSpPr>
              <p:cNvPr id="69" name="Freeform: Shape 68">
                <a:extLst>
                  <a:ext uri="{FF2B5EF4-FFF2-40B4-BE49-F238E27FC236}">
                    <a16:creationId xmlns:a16="http://schemas.microsoft.com/office/drawing/2014/main" id="{27D0AA11-2E4E-479C-B953-547285E724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62362" y="1504950"/>
                <a:ext cx="9525" cy="9525"/>
              </a:xfrm>
              <a:custGeom>
                <a:avLst/>
                <a:gdLst/>
                <a:ahLst/>
                <a:cxnLst/>
                <a:rect l="l" t="t" r="r" b="b"/>
                <a:pathLst>
                  <a:path w="9525" h="9525"/>
                </a:pathLst>
              </a:custGeom>
              <a:noFill/>
              <a:ln w="9525" cap="rnd">
                <a:solidFill>
                  <a:schemeClr val="bg2">
                    <a:alpha val="25000"/>
                  </a:schemeClr>
                </a:solidFill>
                <a:prstDash val="lgDash"/>
                <a:round/>
              </a:ln>
            </p:spPr>
            <p:txBody>
              <a:bodyPr rtlCol="0" anchor="ctr"/>
              <a:lstStyle/>
              <a:p>
                <a:endParaRPr lang="en-US"/>
              </a:p>
            </p:txBody>
          </p:sp>
          <p:sp>
            <p:nvSpPr>
              <p:cNvPr id="70" name="Freeform: Shape 69">
                <a:extLst>
                  <a:ext uri="{FF2B5EF4-FFF2-40B4-BE49-F238E27FC236}">
                    <a16:creationId xmlns:a16="http://schemas.microsoft.com/office/drawing/2014/main" id="{90D86C66-EDF0-4ABB-87F4-A2882A2E02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71791" y="3466048"/>
                <a:ext cx="1604295" cy="1847472"/>
              </a:xfrm>
              <a:custGeom>
                <a:avLst/>
                <a:gdLst>
                  <a:gd name="connsiteX0" fmla="*/ 1604296 w 1604295"/>
                  <a:gd name="connsiteY0" fmla="*/ 1847472 h 1847472"/>
                  <a:gd name="connsiteX1" fmla="*/ 1517809 w 1604295"/>
                  <a:gd name="connsiteY1" fmla="*/ 1544292 h 1847472"/>
                  <a:gd name="connsiteX2" fmla="*/ 1394841 w 1604295"/>
                  <a:gd name="connsiteY2" fmla="*/ 1183771 h 1847472"/>
                  <a:gd name="connsiteX3" fmla="*/ 1318355 w 1604295"/>
                  <a:gd name="connsiteY3" fmla="*/ 695233 h 1847472"/>
                  <a:gd name="connsiteX4" fmla="*/ 1359884 w 1604295"/>
                  <a:gd name="connsiteY4" fmla="*/ 397863 h 1847472"/>
                  <a:gd name="connsiteX5" fmla="*/ 1359884 w 1604295"/>
                  <a:gd name="connsiteY5" fmla="*/ 236700 h 1847472"/>
                  <a:gd name="connsiteX6" fmla="*/ 1351598 w 1604295"/>
                  <a:gd name="connsiteY6" fmla="*/ 67250 h 1847472"/>
                  <a:gd name="connsiteX7" fmla="*/ 1316641 w 1604295"/>
                  <a:gd name="connsiteY7" fmla="*/ 10767 h 1847472"/>
                  <a:gd name="connsiteX8" fmla="*/ 1195292 w 1604295"/>
                  <a:gd name="connsiteY8" fmla="*/ 34008 h 1847472"/>
                  <a:gd name="connsiteX9" fmla="*/ 1005745 w 1604295"/>
                  <a:gd name="connsiteY9" fmla="*/ 254988 h 1847472"/>
                  <a:gd name="connsiteX10" fmla="*/ 763048 w 1604295"/>
                  <a:gd name="connsiteY10" fmla="*/ 587315 h 1847472"/>
                  <a:gd name="connsiteX11" fmla="*/ 548640 w 1604295"/>
                  <a:gd name="connsiteY11" fmla="*/ 861444 h 1847472"/>
                  <a:gd name="connsiteX12" fmla="*/ 328803 w 1604295"/>
                  <a:gd name="connsiteY12" fmla="*/ 1145480 h 1847472"/>
                  <a:gd name="connsiteX13" fmla="*/ 0 w 1604295"/>
                  <a:gd name="connsiteY13" fmla="*/ 1607157 h 1847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04295" h="1847472">
                    <a:moveTo>
                      <a:pt x="1604296" y="1847472"/>
                    </a:moveTo>
                    <a:cubicBezTo>
                      <a:pt x="1573721" y="1753270"/>
                      <a:pt x="1548479" y="1638399"/>
                      <a:pt x="1517809" y="1544292"/>
                    </a:cubicBezTo>
                    <a:cubicBezTo>
                      <a:pt x="1478471" y="1423515"/>
                      <a:pt x="1432846" y="1304929"/>
                      <a:pt x="1394841" y="1183771"/>
                    </a:cubicBezTo>
                    <a:cubicBezTo>
                      <a:pt x="1345025" y="1024893"/>
                      <a:pt x="1305497" y="860778"/>
                      <a:pt x="1318355" y="695233"/>
                    </a:cubicBezTo>
                    <a:cubicBezTo>
                      <a:pt x="1326071" y="595316"/>
                      <a:pt x="1353312" y="497780"/>
                      <a:pt x="1359884" y="397863"/>
                    </a:cubicBezTo>
                    <a:cubicBezTo>
                      <a:pt x="1363409" y="344237"/>
                      <a:pt x="1359503" y="290421"/>
                      <a:pt x="1359884" y="236700"/>
                    </a:cubicBezTo>
                    <a:cubicBezTo>
                      <a:pt x="1360265" y="179740"/>
                      <a:pt x="1366076" y="122114"/>
                      <a:pt x="1351598" y="67250"/>
                    </a:cubicBezTo>
                    <a:cubicBezTo>
                      <a:pt x="1345692" y="44866"/>
                      <a:pt x="1335691" y="23530"/>
                      <a:pt x="1316641" y="10767"/>
                    </a:cubicBezTo>
                    <a:cubicBezTo>
                      <a:pt x="1279874" y="-13998"/>
                      <a:pt x="1233202" y="8290"/>
                      <a:pt x="1195292" y="34008"/>
                    </a:cubicBezTo>
                    <a:cubicBezTo>
                      <a:pt x="1114330" y="89062"/>
                      <a:pt x="1060990" y="173644"/>
                      <a:pt x="1005745" y="254988"/>
                    </a:cubicBezTo>
                    <a:cubicBezTo>
                      <a:pt x="928688" y="368526"/>
                      <a:pt x="847058" y="478825"/>
                      <a:pt x="763048" y="587315"/>
                    </a:cubicBezTo>
                    <a:cubicBezTo>
                      <a:pt x="691991" y="679041"/>
                      <a:pt x="621697" y="771338"/>
                      <a:pt x="548640" y="861444"/>
                    </a:cubicBezTo>
                    <a:cubicBezTo>
                      <a:pt x="425672" y="1012987"/>
                      <a:pt x="453866" y="995747"/>
                      <a:pt x="328803" y="1145480"/>
                    </a:cubicBezTo>
                    <a:cubicBezTo>
                      <a:pt x="294418" y="1186628"/>
                      <a:pt x="21146" y="1558103"/>
                      <a:pt x="0" y="1607157"/>
                    </a:cubicBezTo>
                  </a:path>
                </a:pathLst>
              </a:custGeom>
              <a:noFill/>
              <a:ln w="9525" cap="rnd">
                <a:solidFill>
                  <a:schemeClr val="bg2">
                    <a:alpha val="25000"/>
                  </a:schemeClr>
                </a:solidFill>
                <a:prstDash val="lgDash"/>
                <a:round/>
              </a:ln>
            </p:spPr>
            <p:txBody>
              <a:bodyPr rtlCol="0" anchor="ctr"/>
              <a:lstStyle/>
              <a:p>
                <a:endParaRPr lang="en-US"/>
              </a:p>
            </p:txBody>
          </p:sp>
          <p:sp>
            <p:nvSpPr>
              <p:cNvPr id="71" name="Freeform: Shape 70">
                <a:extLst>
                  <a:ext uri="{FF2B5EF4-FFF2-40B4-BE49-F238E27FC236}">
                    <a16:creationId xmlns:a16="http://schemas.microsoft.com/office/drawing/2014/main" id="{D026082B-E695-4987-8C03-332366C6C9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83507" y="3153822"/>
                <a:ext cx="1223105" cy="1676495"/>
              </a:xfrm>
              <a:custGeom>
                <a:avLst/>
                <a:gdLst>
                  <a:gd name="connsiteX0" fmla="*/ 1223105 w 1223105"/>
                  <a:gd name="connsiteY0" fmla="*/ 0 h 1676495"/>
                  <a:gd name="connsiteX1" fmla="*/ 1000792 w 1223105"/>
                  <a:gd name="connsiteY1" fmla="*/ 254794 h 1676495"/>
                  <a:gd name="connsiteX2" fmla="*/ 744760 w 1223105"/>
                  <a:gd name="connsiteY2" fmla="*/ 651891 h 1676495"/>
                  <a:gd name="connsiteX3" fmla="*/ 345758 w 1223105"/>
                  <a:gd name="connsiteY3" fmla="*/ 1231773 h 1676495"/>
                  <a:gd name="connsiteX4" fmla="*/ 0 w 1223105"/>
                  <a:gd name="connsiteY4" fmla="*/ 1676495 h 1676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3105" h="1676495">
                    <a:moveTo>
                      <a:pt x="1223105" y="0"/>
                    </a:moveTo>
                    <a:cubicBezTo>
                      <a:pt x="1136523" y="72771"/>
                      <a:pt x="1066324" y="162401"/>
                      <a:pt x="1000792" y="254794"/>
                    </a:cubicBezTo>
                    <a:cubicBezTo>
                      <a:pt x="909733" y="383286"/>
                      <a:pt x="827723" y="517970"/>
                      <a:pt x="744760" y="651891"/>
                    </a:cubicBezTo>
                    <a:cubicBezTo>
                      <a:pt x="621030" y="851726"/>
                      <a:pt x="497777" y="1052608"/>
                      <a:pt x="345758" y="1231773"/>
                    </a:cubicBezTo>
                    <a:cubicBezTo>
                      <a:pt x="248888" y="1345978"/>
                      <a:pt x="61722" y="1540764"/>
                      <a:pt x="0" y="1676495"/>
                    </a:cubicBezTo>
                  </a:path>
                </a:pathLst>
              </a:custGeom>
              <a:noFill/>
              <a:ln w="9525" cap="rnd">
                <a:solidFill>
                  <a:schemeClr val="bg2">
                    <a:alpha val="25000"/>
                  </a:schemeClr>
                </a:solidFill>
                <a:prstDash val="lgDash"/>
                <a:round/>
              </a:ln>
            </p:spPr>
            <p:txBody>
              <a:bodyPr rtlCol="0" anchor="ctr"/>
              <a:lstStyle/>
              <a:p>
                <a:endParaRPr lang="en-US"/>
              </a:p>
            </p:txBody>
          </p:sp>
          <p:sp>
            <p:nvSpPr>
              <p:cNvPr id="72" name="Freeform: Shape 71">
                <a:extLst>
                  <a:ext uri="{FF2B5EF4-FFF2-40B4-BE49-F238E27FC236}">
                    <a16:creationId xmlns:a16="http://schemas.microsoft.com/office/drawing/2014/main" id="{461A8835-D9FC-4CAB-AF19-A5513B17BA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6517" y="3097027"/>
                <a:ext cx="668845" cy="2224304"/>
              </a:xfrm>
              <a:custGeom>
                <a:avLst/>
                <a:gdLst>
                  <a:gd name="connsiteX0" fmla="*/ 668846 w 668845"/>
                  <a:gd name="connsiteY0" fmla="*/ 2224305 h 2224304"/>
                  <a:gd name="connsiteX1" fmla="*/ 486918 w 668845"/>
                  <a:gd name="connsiteY1" fmla="*/ 1944365 h 2224304"/>
                  <a:gd name="connsiteX2" fmla="*/ 376809 w 668845"/>
                  <a:gd name="connsiteY2" fmla="*/ 1659663 h 2224304"/>
                  <a:gd name="connsiteX3" fmla="*/ 319373 w 668845"/>
                  <a:gd name="connsiteY3" fmla="*/ 1425157 h 2224304"/>
                  <a:gd name="connsiteX4" fmla="*/ 264319 w 668845"/>
                  <a:gd name="connsiteY4" fmla="*/ 1130834 h 2224304"/>
                  <a:gd name="connsiteX5" fmla="*/ 278702 w 668845"/>
                  <a:gd name="connsiteY5" fmla="*/ 882041 h 2224304"/>
                  <a:gd name="connsiteX6" fmla="*/ 302609 w 668845"/>
                  <a:gd name="connsiteY6" fmla="*/ 736118 h 2224304"/>
                  <a:gd name="connsiteX7" fmla="*/ 360045 w 668845"/>
                  <a:gd name="connsiteY7" fmla="*/ 444177 h 2224304"/>
                  <a:gd name="connsiteX8" fmla="*/ 386334 w 668845"/>
                  <a:gd name="connsiteY8" fmla="*/ 233675 h 2224304"/>
                  <a:gd name="connsiteX9" fmla="*/ 0 w 668845"/>
                  <a:gd name="connsiteY9" fmla="*/ 56795 h 222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8845" h="2224304">
                    <a:moveTo>
                      <a:pt x="668846" y="2224305"/>
                    </a:moveTo>
                    <a:cubicBezTo>
                      <a:pt x="599218" y="2137151"/>
                      <a:pt x="537210" y="2043996"/>
                      <a:pt x="486918" y="1944365"/>
                    </a:cubicBezTo>
                    <a:cubicBezTo>
                      <a:pt x="441008" y="1853306"/>
                      <a:pt x="404717" y="1757770"/>
                      <a:pt x="376809" y="1659663"/>
                    </a:cubicBezTo>
                    <a:cubicBezTo>
                      <a:pt x="354806" y="1582224"/>
                      <a:pt x="337757" y="1503548"/>
                      <a:pt x="319373" y="1425157"/>
                    </a:cubicBezTo>
                    <a:cubicBezTo>
                      <a:pt x="296418" y="1327811"/>
                      <a:pt x="270510" y="1230657"/>
                      <a:pt x="264319" y="1130834"/>
                    </a:cubicBezTo>
                    <a:cubicBezTo>
                      <a:pt x="259080" y="1047681"/>
                      <a:pt x="266891" y="964528"/>
                      <a:pt x="278702" y="882041"/>
                    </a:cubicBezTo>
                    <a:cubicBezTo>
                      <a:pt x="285655" y="833274"/>
                      <a:pt x="293751" y="784601"/>
                      <a:pt x="302609" y="736118"/>
                    </a:cubicBezTo>
                    <a:cubicBezTo>
                      <a:pt x="320516" y="638582"/>
                      <a:pt x="339471" y="541237"/>
                      <a:pt x="360045" y="444177"/>
                    </a:cubicBezTo>
                    <a:cubicBezTo>
                      <a:pt x="374809" y="374549"/>
                      <a:pt x="389763" y="304541"/>
                      <a:pt x="386334" y="233675"/>
                    </a:cubicBezTo>
                    <a:cubicBezTo>
                      <a:pt x="383191" y="168809"/>
                      <a:pt x="391287" y="-120751"/>
                      <a:pt x="0" y="56795"/>
                    </a:cubicBezTo>
                  </a:path>
                </a:pathLst>
              </a:custGeom>
              <a:noFill/>
              <a:ln w="9525" cap="rnd">
                <a:solidFill>
                  <a:schemeClr val="bg2">
                    <a:alpha val="25000"/>
                  </a:schemeClr>
                </a:solidFill>
                <a:prstDash val="lgDash"/>
                <a:round/>
              </a:ln>
            </p:spPr>
            <p:txBody>
              <a:bodyPr rtlCol="0" anchor="ctr"/>
              <a:lstStyle/>
              <a:p>
                <a:endParaRPr lang="en-US"/>
              </a:p>
            </p:txBody>
          </p:sp>
        </p:grpSp>
        <p:sp>
          <p:nvSpPr>
            <p:cNvPr id="58" name="Freeform: Shape 57">
              <a:extLst>
                <a:ext uri="{FF2B5EF4-FFF2-40B4-BE49-F238E27FC236}">
                  <a16:creationId xmlns:a16="http://schemas.microsoft.com/office/drawing/2014/main" id="{54E6BA76-9515-415F-BAC9-76958DA6EB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39145" y="4663452"/>
              <a:ext cx="1103852" cy="657879"/>
            </a:xfrm>
            <a:custGeom>
              <a:avLst/>
              <a:gdLst>
                <a:gd name="connsiteX0" fmla="*/ 1103852 w 1103852"/>
                <a:gd name="connsiteY0" fmla="*/ 657879 h 657879"/>
                <a:gd name="connsiteX1" fmla="*/ 883063 w 1103852"/>
                <a:gd name="connsiteY1" fmla="*/ 177724 h 657879"/>
                <a:gd name="connsiteX2" fmla="*/ 678085 w 1103852"/>
                <a:gd name="connsiteY2" fmla="*/ 17132 h 657879"/>
                <a:gd name="connsiteX3" fmla="*/ 461962 w 1103852"/>
                <a:gd name="connsiteY3" fmla="*/ 17132 h 657879"/>
                <a:gd name="connsiteX4" fmla="*/ 136398 w 1103852"/>
                <a:gd name="connsiteY4" fmla="*/ 267735 h 657879"/>
                <a:gd name="connsiteX5" fmla="*/ 0 w 1103852"/>
                <a:gd name="connsiteY5" fmla="*/ 650830 h 65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3852" h="657879">
                  <a:moveTo>
                    <a:pt x="1103852" y="657879"/>
                  </a:moveTo>
                  <a:cubicBezTo>
                    <a:pt x="1071563" y="576250"/>
                    <a:pt x="937546" y="246494"/>
                    <a:pt x="883063" y="177724"/>
                  </a:cubicBezTo>
                  <a:cubicBezTo>
                    <a:pt x="828104" y="108382"/>
                    <a:pt x="761238" y="46279"/>
                    <a:pt x="678085" y="17132"/>
                  </a:cubicBezTo>
                  <a:cubicBezTo>
                    <a:pt x="608171" y="-7347"/>
                    <a:pt x="533210" y="-4013"/>
                    <a:pt x="461962" y="17132"/>
                  </a:cubicBezTo>
                  <a:cubicBezTo>
                    <a:pt x="326898" y="57137"/>
                    <a:pt x="214027" y="150101"/>
                    <a:pt x="136398" y="267735"/>
                  </a:cubicBezTo>
                  <a:cubicBezTo>
                    <a:pt x="86773" y="343078"/>
                    <a:pt x="16764" y="562153"/>
                    <a:pt x="0" y="650830"/>
                  </a:cubicBezTo>
                </a:path>
              </a:pathLst>
            </a:custGeom>
            <a:noFill/>
            <a:ln w="9525" cap="rnd">
              <a:solidFill>
                <a:schemeClr val="bg2">
                  <a:alpha val="25000"/>
                </a:schemeClr>
              </a:solidFill>
              <a:prstDash val="lgDash"/>
              <a:round/>
            </a:ln>
          </p:spPr>
          <p:txBody>
            <a:bodyPr rtlCol="0" anchor="ctr"/>
            <a:lstStyle/>
            <a:p>
              <a:endParaRPr lang="en-US"/>
            </a:p>
          </p:txBody>
        </p:sp>
        <p:sp>
          <p:nvSpPr>
            <p:cNvPr id="59" name="Freeform: Shape 58">
              <a:extLst>
                <a:ext uri="{FF2B5EF4-FFF2-40B4-BE49-F238E27FC236}">
                  <a16:creationId xmlns:a16="http://schemas.microsoft.com/office/drawing/2014/main" id="{4C120B3D-CF1C-49AE-B5B4-6BF589737A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71887" y="1521047"/>
              <a:ext cx="1271168" cy="2861881"/>
            </a:xfrm>
            <a:custGeom>
              <a:avLst/>
              <a:gdLst>
                <a:gd name="connsiteX0" fmla="*/ 0 w 1271168"/>
                <a:gd name="connsiteY0" fmla="*/ 2861882 h 2861881"/>
                <a:gd name="connsiteX1" fmla="*/ 115157 w 1271168"/>
                <a:gd name="connsiteY1" fmla="*/ 2685002 h 2861881"/>
                <a:gd name="connsiteX2" fmla="*/ 277178 w 1271168"/>
                <a:gd name="connsiteY2" fmla="*/ 2461070 h 2861881"/>
                <a:gd name="connsiteX3" fmla="*/ 421958 w 1271168"/>
                <a:gd name="connsiteY3" fmla="*/ 2209514 h 2861881"/>
                <a:gd name="connsiteX4" fmla="*/ 690848 w 1271168"/>
                <a:gd name="connsiteY4" fmla="*/ 1751267 h 2861881"/>
                <a:gd name="connsiteX5" fmla="*/ 830580 w 1271168"/>
                <a:gd name="connsiteY5" fmla="*/ 1451039 h 2861881"/>
                <a:gd name="connsiteX6" fmla="*/ 917067 w 1271168"/>
                <a:gd name="connsiteY6" fmla="*/ 1276541 h 2861881"/>
                <a:gd name="connsiteX7" fmla="*/ 1114901 w 1271168"/>
                <a:gd name="connsiteY7" fmla="*/ 965835 h 2861881"/>
                <a:gd name="connsiteX8" fmla="*/ 1204627 w 1271168"/>
                <a:gd name="connsiteY8" fmla="*/ 819626 h 2861881"/>
                <a:gd name="connsiteX9" fmla="*/ 1271111 w 1271168"/>
                <a:gd name="connsiteY9" fmla="*/ 585311 h 2861881"/>
                <a:gd name="connsiteX10" fmla="*/ 1128141 w 1271168"/>
                <a:gd name="connsiteY10" fmla="*/ 292894 h 2861881"/>
                <a:gd name="connsiteX11" fmla="*/ 882110 w 1271168"/>
                <a:gd name="connsiteY11" fmla="*/ 135065 h 2861881"/>
                <a:gd name="connsiteX12" fmla="*/ 574929 w 1271168"/>
                <a:gd name="connsiteY12" fmla="*/ 0 h 286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1168" h="2861881">
                  <a:moveTo>
                    <a:pt x="0" y="2861882"/>
                  </a:moveTo>
                  <a:cubicBezTo>
                    <a:pt x="0" y="2861882"/>
                    <a:pt x="67151" y="2751201"/>
                    <a:pt x="115157" y="2685002"/>
                  </a:cubicBezTo>
                  <a:cubicBezTo>
                    <a:pt x="169259" y="2610326"/>
                    <a:pt x="226981" y="2538317"/>
                    <a:pt x="277178" y="2461070"/>
                  </a:cubicBezTo>
                  <a:cubicBezTo>
                    <a:pt x="329946" y="2379917"/>
                    <a:pt x="374142" y="2293715"/>
                    <a:pt x="421958" y="2209514"/>
                  </a:cubicBezTo>
                  <a:cubicBezTo>
                    <a:pt x="509492" y="2055495"/>
                    <a:pt x="609695" y="1908715"/>
                    <a:pt x="690848" y="1751267"/>
                  </a:cubicBezTo>
                  <a:cubicBezTo>
                    <a:pt x="741426" y="1653159"/>
                    <a:pt x="784670" y="1551432"/>
                    <a:pt x="830580" y="1451039"/>
                  </a:cubicBezTo>
                  <a:cubicBezTo>
                    <a:pt x="857631" y="1391984"/>
                    <a:pt x="885635" y="1333405"/>
                    <a:pt x="917067" y="1276541"/>
                  </a:cubicBezTo>
                  <a:cubicBezTo>
                    <a:pt x="976408" y="1169003"/>
                    <a:pt x="1046417" y="1067848"/>
                    <a:pt x="1114901" y="965835"/>
                  </a:cubicBezTo>
                  <a:cubicBezTo>
                    <a:pt x="1146810" y="918305"/>
                    <a:pt x="1177671" y="870109"/>
                    <a:pt x="1204627" y="819626"/>
                  </a:cubicBezTo>
                  <a:cubicBezTo>
                    <a:pt x="1243679" y="746665"/>
                    <a:pt x="1272635" y="667703"/>
                    <a:pt x="1271111" y="585311"/>
                  </a:cubicBezTo>
                  <a:cubicBezTo>
                    <a:pt x="1269111" y="473012"/>
                    <a:pt x="1209485" y="371284"/>
                    <a:pt x="1128141" y="292894"/>
                  </a:cubicBezTo>
                  <a:cubicBezTo>
                    <a:pt x="1057561" y="224790"/>
                    <a:pt x="971836" y="175260"/>
                    <a:pt x="882110" y="135065"/>
                  </a:cubicBezTo>
                  <a:cubicBezTo>
                    <a:pt x="779907" y="89249"/>
                    <a:pt x="672560" y="54673"/>
                    <a:pt x="574929" y="0"/>
                  </a:cubicBezTo>
                </a:path>
              </a:pathLst>
            </a:custGeom>
            <a:noFill/>
            <a:ln w="9525" cap="rnd">
              <a:solidFill>
                <a:schemeClr val="bg2">
                  <a:alpha val="25000"/>
                </a:schemeClr>
              </a:solidFill>
              <a:prstDash val="lgDash"/>
              <a:round/>
            </a:ln>
          </p:spPr>
          <p:txBody>
            <a:bodyPr rtlCol="0" anchor="ctr"/>
            <a:lstStyle/>
            <a:p>
              <a:endParaRPr lang="en-US"/>
            </a:p>
          </p:txBody>
        </p:sp>
        <p:sp>
          <p:nvSpPr>
            <p:cNvPr id="60" name="Freeform: Shape 59">
              <a:extLst>
                <a:ext uri="{FF2B5EF4-FFF2-40B4-BE49-F238E27FC236}">
                  <a16:creationId xmlns:a16="http://schemas.microsoft.com/office/drawing/2014/main" id="{5F7B6392-DF04-4EF6-A433-4A7A757D65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71887" y="1536477"/>
              <a:ext cx="919096" cy="2636139"/>
            </a:xfrm>
            <a:custGeom>
              <a:avLst/>
              <a:gdLst>
                <a:gd name="connsiteX0" fmla="*/ 0 w 919096"/>
                <a:gd name="connsiteY0" fmla="*/ 2636139 h 2636139"/>
                <a:gd name="connsiteX1" fmla="*/ 274415 w 919096"/>
                <a:gd name="connsiteY1" fmla="*/ 2218277 h 2636139"/>
                <a:gd name="connsiteX2" fmla="*/ 607981 w 919096"/>
                <a:gd name="connsiteY2" fmla="*/ 1655921 h 2636139"/>
                <a:gd name="connsiteX3" fmla="*/ 792290 w 919096"/>
                <a:gd name="connsiteY3" fmla="*/ 1163003 h 2636139"/>
                <a:gd name="connsiteX4" fmla="*/ 914400 w 919096"/>
                <a:gd name="connsiteY4" fmla="*/ 808863 h 2636139"/>
                <a:gd name="connsiteX5" fmla="*/ 847344 w 919096"/>
                <a:gd name="connsiteY5" fmla="*/ 516922 h 2636139"/>
                <a:gd name="connsiteX6" fmla="*/ 610362 w 919096"/>
                <a:gd name="connsiteY6" fmla="*/ 366141 h 2636139"/>
                <a:gd name="connsiteX7" fmla="*/ 361379 w 919096"/>
                <a:gd name="connsiteY7" fmla="*/ 222599 h 2636139"/>
                <a:gd name="connsiteX8" fmla="*/ 67056 w 919096"/>
                <a:gd name="connsiteY8" fmla="*/ 0 h 263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9096" h="2636139">
                  <a:moveTo>
                    <a:pt x="0" y="2636139"/>
                  </a:moveTo>
                  <a:cubicBezTo>
                    <a:pt x="0" y="2636139"/>
                    <a:pt x="162020" y="2392394"/>
                    <a:pt x="274415" y="2218277"/>
                  </a:cubicBezTo>
                  <a:cubicBezTo>
                    <a:pt x="392906" y="2034730"/>
                    <a:pt x="518732" y="1854994"/>
                    <a:pt x="607981" y="1655921"/>
                  </a:cubicBezTo>
                  <a:cubicBezTo>
                    <a:pt x="679799" y="1495806"/>
                    <a:pt x="726091" y="1325594"/>
                    <a:pt x="792290" y="1163003"/>
                  </a:cubicBezTo>
                  <a:cubicBezTo>
                    <a:pt x="839724" y="1046607"/>
                    <a:pt x="897922" y="933164"/>
                    <a:pt x="914400" y="808863"/>
                  </a:cubicBezTo>
                  <a:cubicBezTo>
                    <a:pt x="928116" y="705326"/>
                    <a:pt x="913543" y="596932"/>
                    <a:pt x="847344" y="516922"/>
                  </a:cubicBezTo>
                  <a:cubicBezTo>
                    <a:pt x="786956" y="444056"/>
                    <a:pt x="696087" y="407956"/>
                    <a:pt x="610362" y="366141"/>
                  </a:cubicBezTo>
                  <a:cubicBezTo>
                    <a:pt x="524161" y="324136"/>
                    <a:pt x="442722" y="273272"/>
                    <a:pt x="361379" y="222599"/>
                  </a:cubicBezTo>
                  <a:cubicBezTo>
                    <a:pt x="245459" y="150400"/>
                    <a:pt x="126968" y="121348"/>
                    <a:pt x="67056" y="0"/>
                  </a:cubicBezTo>
                </a:path>
              </a:pathLst>
            </a:custGeom>
            <a:noFill/>
            <a:ln w="9525" cap="rnd">
              <a:solidFill>
                <a:schemeClr val="bg2">
                  <a:alpha val="25000"/>
                </a:schemeClr>
              </a:solidFill>
              <a:prstDash val="lgDash"/>
              <a:round/>
            </a:ln>
          </p:spPr>
          <p:txBody>
            <a:bodyPr rtlCol="0" anchor="ctr"/>
            <a:lstStyle/>
            <a:p>
              <a:endParaRPr lang="en-US"/>
            </a:p>
          </p:txBody>
        </p:sp>
        <p:sp>
          <p:nvSpPr>
            <p:cNvPr id="61" name="Freeform: Shape 60">
              <a:extLst>
                <a:ext uri="{FF2B5EF4-FFF2-40B4-BE49-F238E27FC236}">
                  <a16:creationId xmlns:a16="http://schemas.microsoft.com/office/drawing/2014/main" id="{CFB987BC-4338-4C63-8DB9-5CB9DC4890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71887" y="1717738"/>
              <a:ext cx="625711" cy="2292381"/>
            </a:xfrm>
            <a:custGeom>
              <a:avLst/>
              <a:gdLst>
                <a:gd name="connsiteX0" fmla="*/ 0 w 625711"/>
                <a:gd name="connsiteY0" fmla="*/ 2292382 h 2292381"/>
                <a:gd name="connsiteX1" fmla="*/ 181070 w 625711"/>
                <a:gd name="connsiteY1" fmla="*/ 2019967 h 2292381"/>
                <a:gd name="connsiteX2" fmla="*/ 385000 w 625711"/>
                <a:gd name="connsiteY2" fmla="*/ 1640967 h 2292381"/>
                <a:gd name="connsiteX3" fmla="*/ 514255 w 625711"/>
                <a:gd name="connsiteY3" fmla="*/ 1376839 h 2292381"/>
                <a:gd name="connsiteX4" fmla="*/ 606171 w 625711"/>
                <a:gd name="connsiteY4" fmla="*/ 1015079 h 2292381"/>
                <a:gd name="connsiteX5" fmla="*/ 606171 w 625711"/>
                <a:gd name="connsiteY5" fmla="*/ 673418 h 2292381"/>
                <a:gd name="connsiteX6" fmla="*/ 485489 w 625711"/>
                <a:gd name="connsiteY6" fmla="*/ 475297 h 2292381"/>
                <a:gd name="connsiteX7" fmla="*/ 313182 w 625711"/>
                <a:gd name="connsiteY7" fmla="*/ 328898 h 2292381"/>
                <a:gd name="connsiteX8" fmla="*/ 173831 w 625711"/>
                <a:gd name="connsiteY8" fmla="*/ 189643 h 2292381"/>
                <a:gd name="connsiteX9" fmla="*/ 0 w 625711"/>
                <a:gd name="connsiteY9" fmla="*/ 0 h 2292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5711" h="2292381">
                  <a:moveTo>
                    <a:pt x="0" y="2292382"/>
                  </a:moveTo>
                  <a:cubicBezTo>
                    <a:pt x="0" y="2292382"/>
                    <a:pt x="110776" y="2140363"/>
                    <a:pt x="181070" y="2019967"/>
                  </a:cubicBezTo>
                  <a:cubicBezTo>
                    <a:pt x="253460" y="1896047"/>
                    <a:pt x="318325" y="1768031"/>
                    <a:pt x="385000" y="1640967"/>
                  </a:cubicBezTo>
                  <a:cubicBezTo>
                    <a:pt x="430625" y="1554099"/>
                    <a:pt x="478536" y="1468184"/>
                    <a:pt x="514255" y="1376839"/>
                  </a:cubicBezTo>
                  <a:cubicBezTo>
                    <a:pt x="559689" y="1260634"/>
                    <a:pt x="585788" y="1138333"/>
                    <a:pt x="606171" y="1015079"/>
                  </a:cubicBezTo>
                  <a:cubicBezTo>
                    <a:pt x="625031" y="900779"/>
                    <a:pt x="638556" y="784003"/>
                    <a:pt x="606171" y="673418"/>
                  </a:cubicBezTo>
                  <a:cubicBezTo>
                    <a:pt x="584168" y="598075"/>
                    <a:pt x="540258" y="531590"/>
                    <a:pt x="485489" y="475297"/>
                  </a:cubicBezTo>
                  <a:cubicBezTo>
                    <a:pt x="432911" y="421195"/>
                    <a:pt x="369475" y="379095"/>
                    <a:pt x="313182" y="328898"/>
                  </a:cubicBezTo>
                  <a:cubicBezTo>
                    <a:pt x="264128" y="285179"/>
                    <a:pt x="219361" y="237077"/>
                    <a:pt x="173831" y="189643"/>
                  </a:cubicBezTo>
                  <a:cubicBezTo>
                    <a:pt x="109347" y="122111"/>
                    <a:pt x="0" y="0"/>
                    <a:pt x="0" y="0"/>
                  </a:cubicBezTo>
                </a:path>
              </a:pathLst>
            </a:custGeom>
            <a:noFill/>
            <a:ln w="9525" cap="rnd">
              <a:solidFill>
                <a:schemeClr val="bg2">
                  <a:alpha val="25000"/>
                </a:schemeClr>
              </a:solidFill>
              <a:prstDash val="lgDash"/>
              <a:round/>
            </a:ln>
          </p:spPr>
          <p:txBody>
            <a:bodyPr rtlCol="0" anchor="ctr"/>
            <a:lstStyle/>
            <a:p>
              <a:endParaRPr lang="en-US"/>
            </a:p>
          </p:txBody>
        </p:sp>
        <p:sp>
          <p:nvSpPr>
            <p:cNvPr id="62" name="Freeform: Shape 61">
              <a:extLst>
                <a:ext uri="{FF2B5EF4-FFF2-40B4-BE49-F238E27FC236}">
                  <a16:creationId xmlns:a16="http://schemas.microsoft.com/office/drawing/2014/main" id="{F0B5029E-655F-4CB5-BCA2-B62400CE76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71887" y="1951196"/>
              <a:ext cx="421548" cy="1865756"/>
            </a:xfrm>
            <a:custGeom>
              <a:avLst/>
              <a:gdLst>
                <a:gd name="connsiteX0" fmla="*/ 0 w 421548"/>
                <a:gd name="connsiteY0" fmla="*/ 0 h 1865756"/>
                <a:gd name="connsiteX1" fmla="*/ 258699 w 421548"/>
                <a:gd name="connsiteY1" fmla="*/ 330803 h 1865756"/>
                <a:gd name="connsiteX2" fmla="*/ 408051 w 421548"/>
                <a:gd name="connsiteY2" fmla="*/ 617887 h 1865756"/>
                <a:gd name="connsiteX3" fmla="*/ 408051 w 421548"/>
                <a:gd name="connsiteY3" fmla="*/ 910781 h 1865756"/>
                <a:gd name="connsiteX4" fmla="*/ 336233 w 421548"/>
                <a:gd name="connsiteY4" fmla="*/ 1269683 h 1865756"/>
                <a:gd name="connsiteX5" fmla="*/ 186881 w 421548"/>
                <a:gd name="connsiteY5" fmla="*/ 1582674 h 1865756"/>
                <a:gd name="connsiteX6" fmla="*/ 0 w 421548"/>
                <a:gd name="connsiteY6" fmla="*/ 1865757 h 1865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1548" h="1865756">
                  <a:moveTo>
                    <a:pt x="0" y="0"/>
                  </a:moveTo>
                  <a:cubicBezTo>
                    <a:pt x="0" y="0"/>
                    <a:pt x="155734" y="188309"/>
                    <a:pt x="258699" y="330803"/>
                  </a:cubicBezTo>
                  <a:cubicBezTo>
                    <a:pt x="322517" y="419100"/>
                    <a:pt x="383096" y="512255"/>
                    <a:pt x="408051" y="617887"/>
                  </a:cubicBezTo>
                  <a:cubicBezTo>
                    <a:pt x="430625" y="713613"/>
                    <a:pt x="420815" y="812768"/>
                    <a:pt x="408051" y="910781"/>
                  </a:cubicBezTo>
                  <a:cubicBezTo>
                    <a:pt x="392240" y="1032129"/>
                    <a:pt x="376142" y="1154049"/>
                    <a:pt x="336233" y="1269683"/>
                  </a:cubicBezTo>
                  <a:cubicBezTo>
                    <a:pt x="298418" y="1379125"/>
                    <a:pt x="246412" y="1483138"/>
                    <a:pt x="186881" y="1582674"/>
                  </a:cubicBezTo>
                  <a:cubicBezTo>
                    <a:pt x="122777" y="1689640"/>
                    <a:pt x="0" y="1865757"/>
                    <a:pt x="0" y="1865757"/>
                  </a:cubicBezTo>
                </a:path>
              </a:pathLst>
            </a:custGeom>
            <a:noFill/>
            <a:ln w="9525" cap="rnd">
              <a:solidFill>
                <a:schemeClr val="bg2">
                  <a:alpha val="25000"/>
                </a:schemeClr>
              </a:solidFill>
              <a:prstDash val="lgDash"/>
              <a:round/>
            </a:ln>
          </p:spPr>
          <p:txBody>
            <a:bodyPr rtlCol="0" anchor="ctr"/>
            <a:lstStyle/>
            <a:p>
              <a:endParaRPr lang="en-US"/>
            </a:p>
          </p:txBody>
        </p:sp>
        <p:sp>
          <p:nvSpPr>
            <p:cNvPr id="63" name="Freeform: Shape 62">
              <a:extLst>
                <a:ext uri="{FF2B5EF4-FFF2-40B4-BE49-F238E27FC236}">
                  <a16:creationId xmlns:a16="http://schemas.microsoft.com/office/drawing/2014/main" id="{966F436B-D502-4927-A05D-0691A99F65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71887" y="2201418"/>
              <a:ext cx="286935" cy="1358264"/>
            </a:xfrm>
            <a:custGeom>
              <a:avLst/>
              <a:gdLst>
                <a:gd name="connsiteX0" fmla="*/ 11621 w 286935"/>
                <a:gd name="connsiteY0" fmla="*/ 1358265 h 1358264"/>
                <a:gd name="connsiteX1" fmla="*/ 163830 w 286935"/>
                <a:gd name="connsiteY1" fmla="*/ 1157287 h 1358264"/>
                <a:gd name="connsiteX2" fmla="*/ 258604 w 286935"/>
                <a:gd name="connsiteY2" fmla="*/ 858679 h 1358264"/>
                <a:gd name="connsiteX3" fmla="*/ 284417 w 286935"/>
                <a:gd name="connsiteY3" fmla="*/ 577310 h 1358264"/>
                <a:gd name="connsiteX4" fmla="*/ 215456 w 286935"/>
                <a:gd name="connsiteY4" fmla="*/ 330422 h 1358264"/>
                <a:gd name="connsiteX5" fmla="*/ 0 w 286935"/>
                <a:gd name="connsiteY5" fmla="*/ 0 h 1358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6935" h="1358264">
                  <a:moveTo>
                    <a:pt x="11621" y="1358265"/>
                  </a:moveTo>
                  <a:cubicBezTo>
                    <a:pt x="11621" y="1358265"/>
                    <a:pt x="104299" y="1269016"/>
                    <a:pt x="163830" y="1157287"/>
                  </a:cubicBezTo>
                  <a:cubicBezTo>
                    <a:pt x="213074" y="1064800"/>
                    <a:pt x="237458" y="961453"/>
                    <a:pt x="258604" y="858679"/>
                  </a:cubicBezTo>
                  <a:cubicBezTo>
                    <a:pt x="277749" y="765905"/>
                    <a:pt x="293180" y="671512"/>
                    <a:pt x="284417" y="577310"/>
                  </a:cubicBezTo>
                  <a:cubicBezTo>
                    <a:pt x="276511" y="491680"/>
                    <a:pt x="250412" y="409099"/>
                    <a:pt x="215456" y="330422"/>
                  </a:cubicBezTo>
                  <a:cubicBezTo>
                    <a:pt x="153353" y="190405"/>
                    <a:pt x="0" y="0"/>
                    <a:pt x="0" y="0"/>
                  </a:cubicBezTo>
                </a:path>
              </a:pathLst>
            </a:custGeom>
            <a:noFill/>
            <a:ln w="9525" cap="rnd">
              <a:solidFill>
                <a:schemeClr val="bg2">
                  <a:alpha val="25000"/>
                </a:schemeClr>
              </a:solidFill>
              <a:prstDash val="lgDash"/>
              <a:round/>
            </a:ln>
          </p:spPr>
          <p:txBody>
            <a:bodyPr rtlCol="0" anchor="ctr"/>
            <a:lstStyle/>
            <a:p>
              <a:endParaRPr lang="en-US"/>
            </a:p>
          </p:txBody>
        </p:sp>
        <p:sp>
          <p:nvSpPr>
            <p:cNvPr id="64" name="Freeform: Shape 63">
              <a:extLst>
                <a:ext uri="{FF2B5EF4-FFF2-40B4-BE49-F238E27FC236}">
                  <a16:creationId xmlns:a16="http://schemas.microsoft.com/office/drawing/2014/main" id="{63D19BC0-342A-4662-8B01-078F5BC25F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71887" y="2482500"/>
              <a:ext cx="167300" cy="890873"/>
            </a:xfrm>
            <a:custGeom>
              <a:avLst/>
              <a:gdLst>
                <a:gd name="connsiteX0" fmla="*/ 0 w 167300"/>
                <a:gd name="connsiteY0" fmla="*/ 0 h 890873"/>
                <a:gd name="connsiteX1" fmla="*/ 143732 w 167300"/>
                <a:gd name="connsiteY1" fmla="*/ 233077 h 890873"/>
                <a:gd name="connsiteX2" fmla="*/ 160973 w 167300"/>
                <a:gd name="connsiteY2" fmla="*/ 482822 h 890873"/>
                <a:gd name="connsiteX3" fmla="*/ 0 w 167300"/>
                <a:gd name="connsiteY3" fmla="*/ 890873 h 890873"/>
              </a:gdLst>
              <a:ahLst/>
              <a:cxnLst>
                <a:cxn ang="0">
                  <a:pos x="connsiteX0" y="connsiteY0"/>
                </a:cxn>
                <a:cxn ang="0">
                  <a:pos x="connsiteX1" y="connsiteY1"/>
                </a:cxn>
                <a:cxn ang="0">
                  <a:pos x="connsiteX2" y="connsiteY2"/>
                </a:cxn>
                <a:cxn ang="0">
                  <a:pos x="connsiteX3" y="connsiteY3"/>
                </a:cxn>
              </a:cxnLst>
              <a:rect l="l" t="t" r="r" b="b"/>
              <a:pathLst>
                <a:path w="167300" h="890873">
                  <a:moveTo>
                    <a:pt x="0" y="0"/>
                  </a:moveTo>
                  <a:cubicBezTo>
                    <a:pt x="0" y="0"/>
                    <a:pt x="110585" y="127254"/>
                    <a:pt x="143732" y="233077"/>
                  </a:cubicBezTo>
                  <a:cubicBezTo>
                    <a:pt x="168974" y="313563"/>
                    <a:pt x="172593" y="399098"/>
                    <a:pt x="160973" y="482822"/>
                  </a:cubicBezTo>
                  <a:cubicBezTo>
                    <a:pt x="136970" y="655892"/>
                    <a:pt x="0" y="890873"/>
                    <a:pt x="0" y="890873"/>
                  </a:cubicBezTo>
                </a:path>
              </a:pathLst>
            </a:custGeom>
            <a:noFill/>
            <a:ln w="9525" cap="rnd">
              <a:solidFill>
                <a:schemeClr val="bg2">
                  <a:alpha val="25000"/>
                </a:schemeClr>
              </a:solidFill>
              <a:prstDash val="lgDash"/>
              <a:round/>
            </a:ln>
          </p:spPr>
          <p:txBody>
            <a:bodyPr rtlCol="0" anchor="ctr"/>
            <a:lstStyle/>
            <a:p>
              <a:endParaRPr lang="en-US"/>
            </a:p>
          </p:txBody>
        </p:sp>
        <p:sp>
          <p:nvSpPr>
            <p:cNvPr id="65" name="Freeform: Shape 64">
              <a:extLst>
                <a:ext uri="{FF2B5EF4-FFF2-40B4-BE49-F238E27FC236}">
                  <a16:creationId xmlns:a16="http://schemas.microsoft.com/office/drawing/2014/main" id="{DF32521F-B67B-4D14-BB6E-0DD27E1C70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49272" y="1514475"/>
              <a:ext cx="3076098" cy="1677721"/>
            </a:xfrm>
            <a:custGeom>
              <a:avLst/>
              <a:gdLst>
                <a:gd name="connsiteX0" fmla="*/ 3076099 w 3076098"/>
                <a:gd name="connsiteY0" fmla="*/ 12287 h 1677721"/>
                <a:gd name="connsiteX1" fmla="*/ 3054287 w 3076098"/>
                <a:gd name="connsiteY1" fmla="*/ 609029 h 1677721"/>
                <a:gd name="connsiteX2" fmla="*/ 3054287 w 3076098"/>
                <a:gd name="connsiteY2" fmla="*/ 824770 h 1677721"/>
                <a:gd name="connsiteX3" fmla="*/ 3002375 w 3076098"/>
                <a:gd name="connsiteY3" fmla="*/ 1158240 h 1677721"/>
                <a:gd name="connsiteX4" fmla="*/ 2945797 w 3076098"/>
                <a:gd name="connsiteY4" fmla="*/ 1277112 h 1677721"/>
                <a:gd name="connsiteX5" fmla="*/ 2706815 w 3076098"/>
                <a:gd name="connsiteY5" fmla="*/ 1492853 h 1677721"/>
                <a:gd name="connsiteX6" fmla="*/ 2451735 w 3076098"/>
                <a:gd name="connsiteY6" fmla="*/ 1618583 h 1677721"/>
                <a:gd name="connsiteX7" fmla="*/ 2128457 w 3076098"/>
                <a:gd name="connsiteY7" fmla="*/ 1677448 h 1677721"/>
                <a:gd name="connsiteX8" fmla="*/ 1672495 w 3076098"/>
                <a:gd name="connsiteY8" fmla="*/ 1505522 h 1677721"/>
                <a:gd name="connsiteX9" fmla="*/ 1445038 w 3076098"/>
                <a:gd name="connsiteY9" fmla="*/ 1230916 h 1677721"/>
                <a:gd name="connsiteX10" fmla="*/ 1381506 w 3076098"/>
                <a:gd name="connsiteY10" fmla="*/ 1044035 h 1677721"/>
                <a:gd name="connsiteX11" fmla="*/ 1260253 w 3076098"/>
                <a:gd name="connsiteY11" fmla="*/ 837533 h 1677721"/>
                <a:gd name="connsiteX12" fmla="*/ 1108520 w 3076098"/>
                <a:gd name="connsiteY12" fmla="*/ 772954 h 1677721"/>
                <a:gd name="connsiteX13" fmla="*/ 955358 w 3076098"/>
                <a:gd name="connsiteY13" fmla="*/ 751427 h 1677721"/>
                <a:gd name="connsiteX14" fmla="*/ 763810 w 3076098"/>
                <a:gd name="connsiteY14" fmla="*/ 764762 h 1677721"/>
                <a:gd name="connsiteX15" fmla="*/ 651224 w 3076098"/>
                <a:gd name="connsiteY15" fmla="*/ 728186 h 1677721"/>
                <a:gd name="connsiteX16" fmla="*/ 510730 w 3076098"/>
                <a:gd name="connsiteY16" fmla="*/ 587788 h 1677721"/>
                <a:gd name="connsiteX17" fmla="*/ 323183 w 3076098"/>
                <a:gd name="connsiteY17" fmla="*/ 353187 h 1677721"/>
                <a:gd name="connsiteX18" fmla="*/ 0 w 3076098"/>
                <a:gd name="connsiteY18" fmla="*/ 0 h 1677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76098" h="1677721">
                  <a:moveTo>
                    <a:pt x="3076099" y="12287"/>
                  </a:moveTo>
                  <a:cubicBezTo>
                    <a:pt x="3069336" y="183071"/>
                    <a:pt x="3053525" y="438150"/>
                    <a:pt x="3054287" y="609029"/>
                  </a:cubicBezTo>
                  <a:cubicBezTo>
                    <a:pt x="3054572" y="680942"/>
                    <a:pt x="3056477" y="752856"/>
                    <a:pt x="3054287" y="824770"/>
                  </a:cubicBezTo>
                  <a:cubicBezTo>
                    <a:pt x="3050858" y="937832"/>
                    <a:pt x="3038285" y="1051084"/>
                    <a:pt x="3002375" y="1158240"/>
                  </a:cubicBezTo>
                  <a:cubicBezTo>
                    <a:pt x="2988374" y="1200055"/>
                    <a:pt x="2969895" y="1240155"/>
                    <a:pt x="2945797" y="1277112"/>
                  </a:cubicBezTo>
                  <a:cubicBezTo>
                    <a:pt x="2886742" y="1367885"/>
                    <a:pt x="2798636" y="1434846"/>
                    <a:pt x="2706815" y="1492853"/>
                  </a:cubicBezTo>
                  <a:cubicBezTo>
                    <a:pt x="2626424" y="1543717"/>
                    <a:pt x="2541080" y="1586103"/>
                    <a:pt x="2451735" y="1618583"/>
                  </a:cubicBezTo>
                  <a:cubicBezTo>
                    <a:pt x="2347817" y="1656398"/>
                    <a:pt x="2238851" y="1680591"/>
                    <a:pt x="2128457" y="1677448"/>
                  </a:cubicBezTo>
                  <a:cubicBezTo>
                    <a:pt x="1962436" y="1672781"/>
                    <a:pt x="1804702" y="1606677"/>
                    <a:pt x="1672495" y="1505522"/>
                  </a:cubicBezTo>
                  <a:cubicBezTo>
                    <a:pt x="1576483" y="1432084"/>
                    <a:pt x="1493520" y="1341501"/>
                    <a:pt x="1445038" y="1230916"/>
                  </a:cubicBezTo>
                  <a:cubicBezTo>
                    <a:pt x="1418653" y="1170623"/>
                    <a:pt x="1401794" y="1106710"/>
                    <a:pt x="1381506" y="1044035"/>
                  </a:cubicBezTo>
                  <a:cubicBezTo>
                    <a:pt x="1356360" y="966026"/>
                    <a:pt x="1324261" y="887730"/>
                    <a:pt x="1260253" y="837533"/>
                  </a:cubicBezTo>
                  <a:cubicBezTo>
                    <a:pt x="1216628" y="803243"/>
                    <a:pt x="1162717" y="786194"/>
                    <a:pt x="1108520" y="772954"/>
                  </a:cubicBezTo>
                  <a:cubicBezTo>
                    <a:pt x="1058228" y="760667"/>
                    <a:pt x="1007078" y="750570"/>
                    <a:pt x="955358" y="751427"/>
                  </a:cubicBezTo>
                  <a:cubicBezTo>
                    <a:pt x="891064" y="752475"/>
                    <a:pt x="827818" y="770001"/>
                    <a:pt x="763810" y="764762"/>
                  </a:cubicBezTo>
                  <a:cubicBezTo>
                    <a:pt x="723995" y="761524"/>
                    <a:pt x="685514" y="748760"/>
                    <a:pt x="651224" y="728186"/>
                  </a:cubicBezTo>
                  <a:cubicBezTo>
                    <a:pt x="594074" y="693896"/>
                    <a:pt x="552545" y="639985"/>
                    <a:pt x="510730" y="587788"/>
                  </a:cubicBezTo>
                  <a:cubicBezTo>
                    <a:pt x="448151" y="509683"/>
                    <a:pt x="384524" y="432245"/>
                    <a:pt x="323183" y="353187"/>
                  </a:cubicBezTo>
                  <a:cubicBezTo>
                    <a:pt x="246221" y="253937"/>
                    <a:pt x="94202" y="82868"/>
                    <a:pt x="0" y="0"/>
                  </a:cubicBezTo>
                </a:path>
              </a:pathLst>
            </a:custGeom>
            <a:noFill/>
            <a:ln w="9525" cap="rnd">
              <a:solidFill>
                <a:schemeClr val="bg2">
                  <a:alpha val="25000"/>
                </a:schemeClr>
              </a:solidFill>
              <a:prstDash val="lgDash"/>
              <a:round/>
            </a:ln>
          </p:spPr>
          <p:txBody>
            <a:bodyPr rtlCol="0" anchor="ctr"/>
            <a:lstStyle/>
            <a:p>
              <a:endParaRPr lang="en-US"/>
            </a:p>
          </p:txBody>
        </p:sp>
        <p:sp>
          <p:nvSpPr>
            <p:cNvPr id="66" name="Freeform: Shape 65">
              <a:extLst>
                <a:ext uri="{FF2B5EF4-FFF2-40B4-BE49-F238E27FC236}">
                  <a16:creationId xmlns:a16="http://schemas.microsoft.com/office/drawing/2014/main" id="{56F73602-5ACB-4102-894B-D140E71E67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9025" y="1548764"/>
              <a:ext cx="2607257" cy="1468691"/>
            </a:xfrm>
            <a:custGeom>
              <a:avLst/>
              <a:gdLst>
                <a:gd name="connsiteX0" fmla="*/ 2568321 w 2607257"/>
                <a:gd name="connsiteY0" fmla="*/ 18002 h 1468691"/>
                <a:gd name="connsiteX1" fmla="*/ 2590609 w 2607257"/>
                <a:gd name="connsiteY1" fmla="*/ 258509 h 1468691"/>
                <a:gd name="connsiteX2" fmla="*/ 2606802 w 2607257"/>
                <a:gd name="connsiteY2" fmla="*/ 563118 h 1468691"/>
                <a:gd name="connsiteX3" fmla="*/ 2587181 w 2607257"/>
                <a:gd name="connsiteY3" fmla="*/ 910400 h 1468691"/>
                <a:gd name="connsiteX4" fmla="*/ 2568702 w 2607257"/>
                <a:gd name="connsiteY4" fmla="*/ 1001554 h 1468691"/>
                <a:gd name="connsiteX5" fmla="*/ 2407063 w 2607257"/>
                <a:gd name="connsiteY5" fmla="*/ 1262348 h 1468691"/>
                <a:gd name="connsiteX6" fmla="*/ 2211896 w 2607257"/>
                <a:gd name="connsiteY6" fmla="*/ 1390078 h 1468691"/>
                <a:gd name="connsiteX7" fmla="*/ 1936623 w 2607257"/>
                <a:gd name="connsiteY7" fmla="*/ 1466660 h 1468691"/>
                <a:gd name="connsiteX8" fmla="*/ 1749933 w 2607257"/>
                <a:gd name="connsiteY8" fmla="*/ 1447514 h 1468691"/>
                <a:gd name="connsiteX9" fmla="*/ 1594295 w 2607257"/>
                <a:gd name="connsiteY9" fmla="*/ 1351788 h 1468691"/>
                <a:gd name="connsiteX10" fmla="*/ 1512951 w 2607257"/>
                <a:gd name="connsiteY10" fmla="*/ 1227392 h 1468691"/>
                <a:gd name="connsiteX11" fmla="*/ 1500949 w 2607257"/>
                <a:gd name="connsiteY11" fmla="*/ 992886 h 1468691"/>
                <a:gd name="connsiteX12" fmla="*/ 1541621 w 2607257"/>
                <a:gd name="connsiteY12" fmla="*/ 803910 h 1468691"/>
                <a:gd name="connsiteX13" fmla="*/ 1541621 w 2607257"/>
                <a:gd name="connsiteY13" fmla="*/ 665131 h 1468691"/>
                <a:gd name="connsiteX14" fmla="*/ 1429131 w 2607257"/>
                <a:gd name="connsiteY14" fmla="*/ 526352 h 1468691"/>
                <a:gd name="connsiteX15" fmla="*/ 1163383 w 2607257"/>
                <a:gd name="connsiteY15" fmla="*/ 449771 h 1468691"/>
                <a:gd name="connsiteX16" fmla="*/ 811530 w 2607257"/>
                <a:gd name="connsiteY16" fmla="*/ 406718 h 1468691"/>
                <a:gd name="connsiteX17" fmla="*/ 574548 w 2607257"/>
                <a:gd name="connsiteY17" fmla="*/ 354044 h 1468691"/>
                <a:gd name="connsiteX18" fmla="*/ 284893 w 2607257"/>
                <a:gd name="connsiteY18" fmla="*/ 224885 h 1468691"/>
                <a:gd name="connsiteX19" fmla="*/ 0 w 2607257"/>
                <a:gd name="connsiteY19" fmla="*/ 0 h 146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07257" h="1468691">
                  <a:moveTo>
                    <a:pt x="2568321" y="18002"/>
                  </a:moveTo>
                  <a:cubicBezTo>
                    <a:pt x="2574989" y="70009"/>
                    <a:pt x="2587752" y="206121"/>
                    <a:pt x="2590609" y="258509"/>
                  </a:cubicBezTo>
                  <a:cubicBezTo>
                    <a:pt x="2596134" y="360045"/>
                    <a:pt x="2604707" y="461486"/>
                    <a:pt x="2606802" y="563118"/>
                  </a:cubicBezTo>
                  <a:cubicBezTo>
                    <a:pt x="2609088" y="679228"/>
                    <a:pt x="2602802" y="795338"/>
                    <a:pt x="2587181" y="910400"/>
                  </a:cubicBezTo>
                  <a:cubicBezTo>
                    <a:pt x="2582990" y="941165"/>
                    <a:pt x="2577274" y="971645"/>
                    <a:pt x="2568702" y="1001554"/>
                  </a:cubicBezTo>
                  <a:cubicBezTo>
                    <a:pt x="2540222" y="1101471"/>
                    <a:pt x="2482501" y="1190816"/>
                    <a:pt x="2407063" y="1262348"/>
                  </a:cubicBezTo>
                  <a:cubicBezTo>
                    <a:pt x="2350294" y="1316165"/>
                    <a:pt x="2283047" y="1357313"/>
                    <a:pt x="2211896" y="1390078"/>
                  </a:cubicBezTo>
                  <a:cubicBezTo>
                    <a:pt x="2124742" y="1430179"/>
                    <a:pt x="2032159" y="1458754"/>
                    <a:pt x="1936623" y="1466660"/>
                  </a:cubicBezTo>
                  <a:cubicBezTo>
                    <a:pt x="1873567" y="1471898"/>
                    <a:pt x="1809845" y="1467517"/>
                    <a:pt x="1749933" y="1447514"/>
                  </a:cubicBezTo>
                  <a:cubicBezTo>
                    <a:pt x="1691449" y="1428083"/>
                    <a:pt x="1638109" y="1395222"/>
                    <a:pt x="1594295" y="1351788"/>
                  </a:cubicBezTo>
                  <a:cubicBezTo>
                    <a:pt x="1558576" y="1316450"/>
                    <a:pt x="1530001" y="1274540"/>
                    <a:pt x="1512951" y="1227392"/>
                  </a:cubicBezTo>
                  <a:cubicBezTo>
                    <a:pt x="1485900" y="1152811"/>
                    <a:pt x="1487519" y="1071467"/>
                    <a:pt x="1500949" y="992886"/>
                  </a:cubicBezTo>
                  <a:cubicBezTo>
                    <a:pt x="1511808" y="929354"/>
                    <a:pt x="1529810" y="867251"/>
                    <a:pt x="1541621" y="803910"/>
                  </a:cubicBezTo>
                  <a:cubicBezTo>
                    <a:pt x="1550194" y="757714"/>
                    <a:pt x="1554194" y="710279"/>
                    <a:pt x="1541621" y="665131"/>
                  </a:cubicBezTo>
                  <a:cubicBezTo>
                    <a:pt x="1525143" y="605981"/>
                    <a:pt x="1481233" y="559403"/>
                    <a:pt x="1429131" y="526352"/>
                  </a:cubicBezTo>
                  <a:cubicBezTo>
                    <a:pt x="1350455" y="476536"/>
                    <a:pt x="1256157" y="461772"/>
                    <a:pt x="1163383" y="449771"/>
                  </a:cubicBezTo>
                  <a:cubicBezTo>
                    <a:pt x="1046131" y="434626"/>
                    <a:pt x="928306" y="424720"/>
                    <a:pt x="811530" y="406718"/>
                  </a:cubicBezTo>
                  <a:cubicBezTo>
                    <a:pt x="731425" y="394335"/>
                    <a:pt x="652081" y="377571"/>
                    <a:pt x="574548" y="354044"/>
                  </a:cubicBezTo>
                  <a:cubicBezTo>
                    <a:pt x="472916" y="323279"/>
                    <a:pt x="375094" y="280702"/>
                    <a:pt x="284893" y="224885"/>
                  </a:cubicBezTo>
                  <a:cubicBezTo>
                    <a:pt x="181832" y="161068"/>
                    <a:pt x="90868" y="80296"/>
                    <a:pt x="0" y="0"/>
                  </a:cubicBezTo>
                </a:path>
              </a:pathLst>
            </a:custGeom>
            <a:noFill/>
            <a:ln w="9525" cap="rnd">
              <a:solidFill>
                <a:schemeClr val="bg2">
                  <a:alpha val="25000"/>
                </a:schemeClr>
              </a:solidFill>
              <a:prstDash val="lgDash"/>
              <a:round/>
            </a:ln>
          </p:spPr>
          <p:txBody>
            <a:bodyPr rtlCol="0" anchor="ctr"/>
            <a:lstStyle/>
            <a:p>
              <a:endParaRPr lang="en-US"/>
            </a:p>
          </p:txBody>
        </p:sp>
        <p:sp>
          <p:nvSpPr>
            <p:cNvPr id="67" name="Freeform: Shape 66">
              <a:extLst>
                <a:ext uri="{FF2B5EF4-FFF2-40B4-BE49-F238E27FC236}">
                  <a16:creationId xmlns:a16="http://schemas.microsoft.com/office/drawing/2014/main" id="{E87FA368-45DC-4276-A257-F67A12B20F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50204" y="1524380"/>
              <a:ext cx="2095685" cy="1175182"/>
            </a:xfrm>
            <a:custGeom>
              <a:avLst/>
              <a:gdLst>
                <a:gd name="connsiteX0" fmla="*/ 1950434 w 2095685"/>
                <a:gd name="connsiteY0" fmla="*/ 0 h 1175182"/>
                <a:gd name="connsiteX1" fmla="*/ 2077307 w 2095685"/>
                <a:gd name="connsiteY1" fmla="*/ 479108 h 1175182"/>
                <a:gd name="connsiteX2" fmla="*/ 2089309 w 2095685"/>
                <a:gd name="connsiteY2" fmla="*/ 826008 h 1175182"/>
                <a:gd name="connsiteX3" fmla="*/ 1987582 w 2095685"/>
                <a:gd name="connsiteY3" fmla="*/ 1101185 h 1175182"/>
                <a:gd name="connsiteX4" fmla="*/ 1818037 w 2095685"/>
                <a:gd name="connsiteY4" fmla="*/ 1173004 h 1175182"/>
                <a:gd name="connsiteX5" fmla="*/ 1694402 w 2095685"/>
                <a:gd name="connsiteY5" fmla="*/ 1157097 h 1175182"/>
                <a:gd name="connsiteX6" fmla="*/ 1594676 w 2095685"/>
                <a:gd name="connsiteY6" fmla="*/ 1013555 h 1175182"/>
                <a:gd name="connsiteX7" fmla="*/ 1664494 w 2095685"/>
                <a:gd name="connsiteY7" fmla="*/ 790289 h 1175182"/>
                <a:gd name="connsiteX8" fmla="*/ 1684401 w 2095685"/>
                <a:gd name="connsiteY8" fmla="*/ 527114 h 1175182"/>
                <a:gd name="connsiteX9" fmla="*/ 1550765 w 2095685"/>
                <a:gd name="connsiteY9" fmla="*/ 343662 h 1175182"/>
                <a:gd name="connsiteX10" fmla="*/ 1315402 w 2095685"/>
                <a:gd name="connsiteY10" fmla="*/ 265938 h 1175182"/>
                <a:gd name="connsiteX11" fmla="*/ 876586 w 2095685"/>
                <a:gd name="connsiteY11" fmla="*/ 200120 h 1175182"/>
                <a:gd name="connsiteX12" fmla="*/ 591312 w 2095685"/>
                <a:gd name="connsiteY12" fmla="*/ 186119 h 1175182"/>
                <a:gd name="connsiteX13" fmla="*/ 0 w 2095685"/>
                <a:gd name="connsiteY13" fmla="*/ 16669 h 1175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95685" h="1175182">
                  <a:moveTo>
                    <a:pt x="1950434" y="0"/>
                  </a:moveTo>
                  <a:cubicBezTo>
                    <a:pt x="1973485" y="77629"/>
                    <a:pt x="2063115" y="399383"/>
                    <a:pt x="2077307" y="479108"/>
                  </a:cubicBezTo>
                  <a:cubicBezTo>
                    <a:pt x="2097786" y="593693"/>
                    <a:pt x="2100167" y="710089"/>
                    <a:pt x="2089309" y="826008"/>
                  </a:cubicBezTo>
                  <a:cubicBezTo>
                    <a:pt x="2079784" y="927545"/>
                    <a:pt x="2061401" y="1032891"/>
                    <a:pt x="1987582" y="1101185"/>
                  </a:cubicBezTo>
                  <a:cubicBezTo>
                    <a:pt x="1941481" y="1143762"/>
                    <a:pt x="1880616" y="1165670"/>
                    <a:pt x="1818037" y="1173004"/>
                  </a:cubicBezTo>
                  <a:cubicBezTo>
                    <a:pt x="1775746" y="1177957"/>
                    <a:pt x="1732693" y="1175195"/>
                    <a:pt x="1694402" y="1157097"/>
                  </a:cubicBezTo>
                  <a:cubicBezTo>
                    <a:pt x="1638110" y="1130427"/>
                    <a:pt x="1600295" y="1075373"/>
                    <a:pt x="1594676" y="1013555"/>
                  </a:cubicBezTo>
                  <a:cubicBezTo>
                    <a:pt x="1587532" y="934879"/>
                    <a:pt x="1635633" y="864870"/>
                    <a:pt x="1664494" y="790289"/>
                  </a:cubicBezTo>
                  <a:cubicBezTo>
                    <a:pt x="1696974" y="706279"/>
                    <a:pt x="1708594" y="613791"/>
                    <a:pt x="1684401" y="527114"/>
                  </a:cubicBezTo>
                  <a:cubicBezTo>
                    <a:pt x="1663351" y="451580"/>
                    <a:pt x="1616488" y="386620"/>
                    <a:pt x="1550765" y="343662"/>
                  </a:cubicBezTo>
                  <a:cubicBezTo>
                    <a:pt x="1480947" y="298133"/>
                    <a:pt x="1397508" y="282131"/>
                    <a:pt x="1315402" y="265938"/>
                  </a:cubicBezTo>
                  <a:cubicBezTo>
                    <a:pt x="1170051" y="237173"/>
                    <a:pt x="1024128" y="212027"/>
                    <a:pt x="876586" y="200120"/>
                  </a:cubicBezTo>
                  <a:cubicBezTo>
                    <a:pt x="781717" y="192500"/>
                    <a:pt x="686276" y="193643"/>
                    <a:pt x="591312" y="186119"/>
                  </a:cubicBezTo>
                  <a:cubicBezTo>
                    <a:pt x="465296" y="176213"/>
                    <a:pt x="160211" y="193453"/>
                    <a:pt x="0" y="16669"/>
                  </a:cubicBezTo>
                </a:path>
              </a:pathLst>
            </a:custGeom>
            <a:noFill/>
            <a:ln w="9525" cap="rnd">
              <a:solidFill>
                <a:schemeClr val="bg2">
                  <a:alpha val="25000"/>
                </a:schemeClr>
              </a:solidFill>
              <a:prstDash val="lgDash"/>
              <a:round/>
            </a:ln>
          </p:spPr>
          <p:txBody>
            <a:bodyPr rtlCol="0" anchor="ctr"/>
            <a:lstStyle/>
            <a:p>
              <a:endParaRPr lang="en-US"/>
            </a:p>
          </p:txBody>
        </p:sp>
      </p:grpSp>
      <p:sp>
        <p:nvSpPr>
          <p:cNvPr id="2" name="Title 1">
            <a:extLst>
              <a:ext uri="{FF2B5EF4-FFF2-40B4-BE49-F238E27FC236}">
                <a16:creationId xmlns:a16="http://schemas.microsoft.com/office/drawing/2014/main" id="{A1A00DF0-5349-8C0D-D11B-B28F71DD68DA}"/>
              </a:ext>
            </a:extLst>
          </p:cNvPr>
          <p:cNvSpPr>
            <a:spLocks noGrp="1"/>
          </p:cNvSpPr>
          <p:nvPr>
            <p:ph type="title"/>
          </p:nvPr>
        </p:nvSpPr>
        <p:spPr>
          <a:xfrm>
            <a:off x="994404" y="731041"/>
            <a:ext cx="10191942" cy="3173034"/>
          </a:xfrm>
        </p:spPr>
        <p:txBody>
          <a:bodyPr vert="horz" lIns="91440" tIns="45720" rIns="91440" bIns="45720" rtlCol="0" anchor="b">
            <a:normAutofit/>
          </a:bodyPr>
          <a:lstStyle/>
          <a:p>
            <a:pPr algn="ctr"/>
            <a:r>
              <a:rPr lang="en-US" sz="6600" kern="1200">
                <a:solidFill>
                  <a:srgbClr val="FFFFFF"/>
                </a:solidFill>
                <a:latin typeface="+mj-lt"/>
                <a:ea typeface="+mj-ea"/>
                <a:cs typeface="+mj-cs"/>
              </a:rPr>
              <a:t>Seller Lead Plan</a:t>
            </a:r>
          </a:p>
        </p:txBody>
      </p:sp>
      <p:grpSp>
        <p:nvGrpSpPr>
          <p:cNvPr id="74" name="Cross">
            <a:extLst>
              <a:ext uri="{FF2B5EF4-FFF2-40B4-BE49-F238E27FC236}">
                <a16:creationId xmlns:a16="http://schemas.microsoft.com/office/drawing/2014/main" id="{DDB99EF5-8801-40E2-83D3-196FADCBBA7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30939" y="3874229"/>
            <a:ext cx="118872" cy="118872"/>
            <a:chOff x="1175347" y="3733800"/>
            <a:chExt cx="118872" cy="118872"/>
          </a:xfrm>
        </p:grpSpPr>
        <p:cxnSp>
          <p:nvCxnSpPr>
            <p:cNvPr id="75" name="Straight Connector 74">
              <a:extLst>
                <a:ext uri="{FF2B5EF4-FFF2-40B4-BE49-F238E27FC236}">
                  <a16:creationId xmlns:a16="http://schemas.microsoft.com/office/drawing/2014/main" id="{50FE3A76-C0EC-41F2-92AD-1A75BA37712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34783" y="3733800"/>
              <a:ext cx="0" cy="118872"/>
            </a:xfrm>
            <a:prstGeom prst="line">
              <a:avLst/>
            </a:prstGeom>
            <a:ln w="12700">
              <a:solidFill>
                <a:schemeClr val="accent5"/>
              </a:solidFill>
            </a:ln>
          </p:spPr>
          <p:style>
            <a:lnRef idx="1">
              <a:schemeClr val="accent2"/>
            </a:lnRef>
            <a:fillRef idx="0">
              <a:schemeClr val="accent2"/>
            </a:fillRef>
            <a:effectRef idx="0">
              <a:schemeClr val="accent2"/>
            </a:effectRef>
            <a:fontRef idx="minor">
              <a:schemeClr val="tx1"/>
            </a:fontRef>
          </p:style>
        </p:cxnSp>
        <p:cxnSp>
          <p:nvCxnSpPr>
            <p:cNvPr id="76" name="Straight Connector 75">
              <a:extLst>
                <a:ext uri="{FF2B5EF4-FFF2-40B4-BE49-F238E27FC236}">
                  <a16:creationId xmlns:a16="http://schemas.microsoft.com/office/drawing/2014/main" id="{C22AF00A-AACB-4D06-A706-4231FD4EC6F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347" y="3793236"/>
              <a:ext cx="118872" cy="0"/>
            </a:xfrm>
            <a:prstGeom prst="line">
              <a:avLst/>
            </a:prstGeom>
            <a:ln w="12700">
              <a:solidFill>
                <a:schemeClr val="accent5"/>
              </a:solidFill>
            </a:ln>
          </p:spPr>
          <p:style>
            <a:lnRef idx="1">
              <a:schemeClr val="accent2"/>
            </a:lnRef>
            <a:fillRef idx="0">
              <a:schemeClr val="accent2"/>
            </a:fillRef>
            <a:effectRef idx="0">
              <a:schemeClr val="accent2"/>
            </a:effectRef>
            <a:fontRef idx="minor">
              <a:schemeClr val="tx1"/>
            </a:fontRef>
          </p:style>
        </p:cxnSp>
      </p:grpSp>
    </p:spTree>
    <p:extLst>
      <p:ext uri="{BB962C8B-B14F-4D97-AF65-F5344CB8AC3E}">
        <p14:creationId xmlns:p14="http://schemas.microsoft.com/office/powerpoint/2010/main" val="21922354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1" name="Rectangle 10">
            <a:extLst>
              <a:ext uri="{FF2B5EF4-FFF2-40B4-BE49-F238E27FC236}">
                <a16:creationId xmlns:a16="http://schemas.microsoft.com/office/drawing/2014/main" id="{37962AE0-6A1C-4B76-9D52-10E5E6D7D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13" name="Top Left">
            <a:extLst>
              <a:ext uri="{FF2B5EF4-FFF2-40B4-BE49-F238E27FC236}">
                <a16:creationId xmlns:a16="http://schemas.microsoft.com/office/drawing/2014/main" id="{30304B26-4E93-4D42-9303-06EC0DF7D45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9" y="-3086"/>
            <a:ext cx="2198951" cy="3349518"/>
            <a:chOff x="10849" y="-3086"/>
            <a:chExt cx="2198951" cy="3349518"/>
          </a:xfrm>
        </p:grpSpPr>
        <p:sp>
          <p:nvSpPr>
            <p:cNvPr id="14" name="Freeform: Shape 13">
              <a:extLst>
                <a:ext uri="{FF2B5EF4-FFF2-40B4-BE49-F238E27FC236}">
                  <a16:creationId xmlns:a16="http://schemas.microsoft.com/office/drawing/2014/main" id="{29D50E42-8AE6-4F93-A973-3F53687A66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5" name="Freeform: Shape 14">
              <a:extLst>
                <a:ext uri="{FF2B5EF4-FFF2-40B4-BE49-F238E27FC236}">
                  <a16:creationId xmlns:a16="http://schemas.microsoft.com/office/drawing/2014/main" id="{3F895F7B-FE45-4788-A637-58160B0E3D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p>
              <a:endParaRPr lang="en-US"/>
            </a:p>
          </p:txBody>
        </p:sp>
        <p:sp>
          <p:nvSpPr>
            <p:cNvPr id="16" name="Freeform: Shape 15">
              <a:extLst>
                <a:ext uri="{FF2B5EF4-FFF2-40B4-BE49-F238E27FC236}">
                  <a16:creationId xmlns:a16="http://schemas.microsoft.com/office/drawing/2014/main" id="{707B1D17-39B5-4E7E-B08C-3C4EBB4F80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p>
              <a:endParaRPr lang="en-US"/>
            </a:p>
          </p:txBody>
        </p:sp>
        <p:sp>
          <p:nvSpPr>
            <p:cNvPr id="17" name="Freeform: Shape 16">
              <a:extLst>
                <a:ext uri="{FF2B5EF4-FFF2-40B4-BE49-F238E27FC236}">
                  <a16:creationId xmlns:a16="http://schemas.microsoft.com/office/drawing/2014/main" id="{39AE22F5-DF03-4C61-8BEE-1FC173372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p>
              <a:endParaRPr lang="en-US"/>
            </a:p>
          </p:txBody>
        </p:sp>
        <p:sp>
          <p:nvSpPr>
            <p:cNvPr id="18" name="Freeform: Shape 17">
              <a:extLst>
                <a:ext uri="{FF2B5EF4-FFF2-40B4-BE49-F238E27FC236}">
                  <a16:creationId xmlns:a16="http://schemas.microsoft.com/office/drawing/2014/main" id="{C2BB2571-57DF-4289-972B-5FF20F167B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p>
              <a:endParaRPr lang="en-US"/>
            </a:p>
          </p:txBody>
        </p:sp>
        <p:sp>
          <p:nvSpPr>
            <p:cNvPr id="19" name="Freeform: Shape 18">
              <a:extLst>
                <a:ext uri="{FF2B5EF4-FFF2-40B4-BE49-F238E27FC236}">
                  <a16:creationId xmlns:a16="http://schemas.microsoft.com/office/drawing/2014/main" id="{3C365055-B37D-4DA1-AA3E-27D2C509EB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p>
              <a:endParaRPr lang="en-US"/>
            </a:p>
          </p:txBody>
        </p:sp>
        <p:sp>
          <p:nvSpPr>
            <p:cNvPr id="20" name="Freeform: Shape 19">
              <a:extLst>
                <a:ext uri="{FF2B5EF4-FFF2-40B4-BE49-F238E27FC236}">
                  <a16:creationId xmlns:a16="http://schemas.microsoft.com/office/drawing/2014/main" id="{AFD7CA75-FC5F-4FF5-8A33-793D0280F3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p>
              <a:endParaRPr lang="en-US"/>
            </a:p>
          </p:txBody>
        </p:sp>
        <p:sp>
          <p:nvSpPr>
            <p:cNvPr id="21" name="Freeform: Shape 20">
              <a:extLst>
                <a:ext uri="{FF2B5EF4-FFF2-40B4-BE49-F238E27FC236}">
                  <a16:creationId xmlns:a16="http://schemas.microsoft.com/office/drawing/2014/main" id="{E19D9A18-3CF4-414E-AF23-AAEE1C8508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p>
              <a:endParaRPr lang="en-US" dirty="0"/>
            </a:p>
          </p:txBody>
        </p:sp>
      </p:grpSp>
      <p:sp>
        <p:nvSpPr>
          <p:cNvPr id="3" name="Content Placeholder 2">
            <a:extLst>
              <a:ext uri="{FF2B5EF4-FFF2-40B4-BE49-F238E27FC236}">
                <a16:creationId xmlns:a16="http://schemas.microsoft.com/office/drawing/2014/main" id="{361BCE97-D0FE-988B-F84E-469E48AF08F7}"/>
              </a:ext>
            </a:extLst>
          </p:cNvPr>
          <p:cNvSpPr>
            <a:spLocks noGrp="1"/>
          </p:cNvSpPr>
          <p:nvPr>
            <p:ph idx="1"/>
          </p:nvPr>
        </p:nvSpPr>
        <p:spPr>
          <a:xfrm>
            <a:off x="2481257" y="295715"/>
            <a:ext cx="4445166" cy="6221118"/>
          </a:xfrm>
        </p:spPr>
        <p:txBody>
          <a:bodyPr>
            <a:noAutofit/>
          </a:bodyPr>
          <a:lstStyle/>
          <a:p>
            <a:pPr marL="0" indent="0">
              <a:lnSpc>
                <a:spcPct val="100000"/>
              </a:lnSpc>
              <a:buNone/>
            </a:pPr>
            <a:r>
              <a:rPr lang="en-US" sz="1400" dirty="0"/>
              <a:t>Day 1 – Call multiple times, text and send 1st email </a:t>
            </a:r>
          </a:p>
          <a:p>
            <a:pPr marL="0" indent="0">
              <a:lnSpc>
                <a:spcPct val="100000"/>
              </a:lnSpc>
              <a:buNone/>
            </a:pPr>
            <a:r>
              <a:rPr lang="en-US" sz="1400" dirty="0"/>
              <a:t>Day 2 – Call and send 2nd email </a:t>
            </a:r>
          </a:p>
          <a:p>
            <a:pPr marL="0" indent="0">
              <a:lnSpc>
                <a:spcPct val="100000"/>
              </a:lnSpc>
              <a:buNone/>
            </a:pPr>
            <a:r>
              <a:rPr lang="en-US" sz="1400" dirty="0"/>
              <a:t>Day 3 – Call and send 3rd email </a:t>
            </a:r>
          </a:p>
          <a:p>
            <a:pPr marL="0" indent="0">
              <a:lnSpc>
                <a:spcPct val="100000"/>
              </a:lnSpc>
              <a:buNone/>
            </a:pPr>
            <a:r>
              <a:rPr lang="en-US" sz="1400" dirty="0"/>
              <a:t>Day 4 – Call, text, and send 4th email </a:t>
            </a:r>
          </a:p>
          <a:p>
            <a:pPr marL="0" indent="0">
              <a:lnSpc>
                <a:spcPct val="100000"/>
              </a:lnSpc>
              <a:buNone/>
            </a:pPr>
            <a:r>
              <a:rPr lang="en-US" sz="1400" dirty="0"/>
              <a:t>Day 11 – Call, text, and send 5th email  </a:t>
            </a:r>
          </a:p>
          <a:p>
            <a:pPr marL="0" indent="0">
              <a:lnSpc>
                <a:spcPct val="100000"/>
              </a:lnSpc>
              <a:buNone/>
            </a:pPr>
            <a:r>
              <a:rPr lang="en-US" sz="1400" dirty="0"/>
              <a:t>Day 21 -- Call and text </a:t>
            </a:r>
          </a:p>
          <a:p>
            <a:pPr marL="0" indent="0">
              <a:lnSpc>
                <a:spcPct val="100000"/>
              </a:lnSpc>
              <a:buNone/>
            </a:pPr>
            <a:r>
              <a:rPr lang="en-US" sz="1400" dirty="0"/>
              <a:t>Day 31 – Call and send 6th email </a:t>
            </a:r>
          </a:p>
          <a:p>
            <a:pPr marL="0" indent="0">
              <a:lnSpc>
                <a:spcPct val="100000"/>
              </a:lnSpc>
              <a:buNone/>
            </a:pPr>
            <a:r>
              <a:rPr lang="en-US" sz="1400" dirty="0"/>
              <a:t>Day 41 – Call and send 7th email </a:t>
            </a:r>
          </a:p>
          <a:p>
            <a:pPr marL="0" indent="0">
              <a:lnSpc>
                <a:spcPct val="100000"/>
              </a:lnSpc>
              <a:buNone/>
            </a:pPr>
            <a:r>
              <a:rPr lang="en-US" sz="1400" dirty="0"/>
              <a:t>Day 51 – Call, text, and send 8th email </a:t>
            </a:r>
          </a:p>
          <a:p>
            <a:pPr marL="0" indent="0">
              <a:lnSpc>
                <a:spcPct val="100000"/>
              </a:lnSpc>
              <a:buNone/>
            </a:pPr>
            <a:r>
              <a:rPr lang="en-US" sz="1400" dirty="0"/>
              <a:t>Day 61 – Call and send 9th email </a:t>
            </a:r>
          </a:p>
          <a:p>
            <a:pPr marL="0" indent="0">
              <a:lnSpc>
                <a:spcPct val="100000"/>
              </a:lnSpc>
              <a:buNone/>
            </a:pPr>
            <a:r>
              <a:rPr lang="en-US" sz="1400" dirty="0"/>
              <a:t>Day 71 – Call and send 10th email </a:t>
            </a:r>
          </a:p>
          <a:p>
            <a:pPr marL="0" indent="0">
              <a:lnSpc>
                <a:spcPct val="100000"/>
              </a:lnSpc>
              <a:buNone/>
            </a:pPr>
            <a:r>
              <a:rPr lang="en-US" sz="1400" dirty="0"/>
              <a:t>Day 91 – Call, text, and email </a:t>
            </a:r>
          </a:p>
          <a:p>
            <a:pPr marL="0" indent="0">
              <a:lnSpc>
                <a:spcPct val="100000"/>
              </a:lnSpc>
              <a:buNone/>
            </a:pPr>
            <a:r>
              <a:rPr lang="en-US" sz="1400" dirty="0"/>
              <a:t>Day 111 – Call and email </a:t>
            </a:r>
          </a:p>
          <a:p>
            <a:pPr marL="0" indent="0">
              <a:lnSpc>
                <a:spcPct val="100000"/>
              </a:lnSpc>
              <a:buNone/>
            </a:pPr>
            <a:r>
              <a:rPr lang="en-US" sz="1400" dirty="0"/>
              <a:t>Day 131 – Call, text, and email </a:t>
            </a:r>
          </a:p>
          <a:p>
            <a:pPr marL="0" indent="0">
              <a:lnSpc>
                <a:spcPct val="100000"/>
              </a:lnSpc>
              <a:buNone/>
            </a:pPr>
            <a:r>
              <a:rPr lang="en-US" sz="1400" dirty="0"/>
              <a:t>Day 161 – Call and email </a:t>
            </a:r>
          </a:p>
          <a:p>
            <a:pPr marL="0" indent="0">
              <a:lnSpc>
                <a:spcPct val="100000"/>
              </a:lnSpc>
              <a:buNone/>
            </a:pPr>
            <a:r>
              <a:rPr lang="en-US" sz="1400" dirty="0"/>
              <a:t>Day 191 – Call, text, and email </a:t>
            </a:r>
          </a:p>
          <a:p>
            <a:pPr marL="0" indent="0">
              <a:lnSpc>
                <a:spcPct val="100000"/>
              </a:lnSpc>
              <a:buNone/>
            </a:pPr>
            <a:r>
              <a:rPr lang="en-US" sz="1400" dirty="0"/>
              <a:t>Day 221 – No response, check in every 30 days </a:t>
            </a:r>
          </a:p>
        </p:txBody>
      </p:sp>
      <p:pic>
        <p:nvPicPr>
          <p:cNvPr id="4" name="Picture 3" descr="Person writing on a notepad">
            <a:extLst>
              <a:ext uri="{FF2B5EF4-FFF2-40B4-BE49-F238E27FC236}">
                <a16:creationId xmlns:a16="http://schemas.microsoft.com/office/drawing/2014/main" id="{162207EC-2BA3-3C46-47E0-57501936A583}"/>
              </a:ext>
            </a:extLst>
          </p:cNvPr>
          <p:cNvPicPr>
            <a:picLocks noChangeAspect="1"/>
          </p:cNvPicPr>
          <p:nvPr/>
        </p:nvPicPr>
        <p:blipFill rotWithShape="1">
          <a:blip r:embed="rId2"/>
          <a:srcRect l="21182" r="12035" b="-1"/>
          <a:stretch/>
        </p:blipFill>
        <p:spPr>
          <a:xfrm>
            <a:off x="7172627" y="567942"/>
            <a:ext cx="4817466" cy="5716862"/>
          </a:xfrm>
          <a:prstGeom prst="rect">
            <a:avLst/>
          </a:prstGeom>
        </p:spPr>
      </p:pic>
      <p:grpSp>
        <p:nvGrpSpPr>
          <p:cNvPr id="23" name="Bottom Right">
            <a:extLst>
              <a:ext uri="{FF2B5EF4-FFF2-40B4-BE49-F238E27FC236}">
                <a16:creationId xmlns:a16="http://schemas.microsoft.com/office/drawing/2014/main" id="{E7402E95-8FA3-4E79-AAA0-5B934639EE0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80400" y="3276601"/>
            <a:ext cx="4211600" cy="3581399"/>
            <a:chOff x="7980400" y="3276601"/>
            <a:chExt cx="4211600" cy="3581399"/>
          </a:xfrm>
        </p:grpSpPr>
        <p:sp>
          <p:nvSpPr>
            <p:cNvPr id="24" name="Freeform: Shape 23">
              <a:extLst>
                <a:ext uri="{FF2B5EF4-FFF2-40B4-BE49-F238E27FC236}">
                  <a16:creationId xmlns:a16="http://schemas.microsoft.com/office/drawing/2014/main" id="{ED9EFCA6-0946-4FBA-BAFC-FEFAD2D4A4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439256" y="6178637"/>
              <a:ext cx="1482102" cy="67936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25" name="Graphic 157">
              <a:extLst>
                <a:ext uri="{FF2B5EF4-FFF2-40B4-BE49-F238E27FC236}">
                  <a16:creationId xmlns:a16="http://schemas.microsoft.com/office/drawing/2014/main" id="{F01A7F6A-E6E7-4C35-8107-15FE2F277EE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8"/>
              <a:chOff x="4114800" y="1423987"/>
              <a:chExt cx="3961542" cy="4007547"/>
            </a:xfrm>
            <a:noFill/>
          </p:grpSpPr>
          <p:sp>
            <p:nvSpPr>
              <p:cNvPr id="27" name="Freeform: Shape 26">
                <a:extLst>
                  <a:ext uri="{FF2B5EF4-FFF2-40B4-BE49-F238E27FC236}">
                    <a16:creationId xmlns:a16="http://schemas.microsoft.com/office/drawing/2014/main" id="{582E4DFD-9408-4EDC-B7C5-4A90954FAE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p>
                <a:endParaRPr lang="en-US"/>
              </a:p>
            </p:txBody>
          </p:sp>
          <p:sp>
            <p:nvSpPr>
              <p:cNvPr id="28" name="Freeform: Shape 27">
                <a:extLst>
                  <a:ext uri="{FF2B5EF4-FFF2-40B4-BE49-F238E27FC236}">
                    <a16:creationId xmlns:a16="http://schemas.microsoft.com/office/drawing/2014/main" id="{52884DF8-D5DC-4034-9610-AA4270D2E2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p>
                <a:endParaRPr lang="en-US"/>
              </a:p>
            </p:txBody>
          </p:sp>
          <p:sp>
            <p:nvSpPr>
              <p:cNvPr id="29" name="Freeform: Shape 28">
                <a:extLst>
                  <a:ext uri="{FF2B5EF4-FFF2-40B4-BE49-F238E27FC236}">
                    <a16:creationId xmlns:a16="http://schemas.microsoft.com/office/drawing/2014/main" id="{B5C13311-ADA6-4A2D-9222-5250B14E55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p>
                <a:endParaRPr lang="en-US"/>
              </a:p>
            </p:txBody>
          </p:sp>
          <p:sp>
            <p:nvSpPr>
              <p:cNvPr id="30" name="Freeform: Shape 29">
                <a:extLst>
                  <a:ext uri="{FF2B5EF4-FFF2-40B4-BE49-F238E27FC236}">
                    <a16:creationId xmlns:a16="http://schemas.microsoft.com/office/drawing/2014/main" id="{BFC89B4D-4394-447B-B6E9-8AF0727C07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p>
                <a:endParaRPr lang="en-US"/>
              </a:p>
            </p:txBody>
          </p:sp>
          <p:sp>
            <p:nvSpPr>
              <p:cNvPr id="31" name="Freeform: Shape 30">
                <a:extLst>
                  <a:ext uri="{FF2B5EF4-FFF2-40B4-BE49-F238E27FC236}">
                    <a16:creationId xmlns:a16="http://schemas.microsoft.com/office/drawing/2014/main" id="{34AEF5EC-7628-4B01-B152-4C3B9FAF4A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p>
                <a:endParaRPr lang="en-US"/>
              </a:p>
            </p:txBody>
          </p:sp>
          <p:sp>
            <p:nvSpPr>
              <p:cNvPr id="32" name="Freeform: Shape 31">
                <a:extLst>
                  <a:ext uri="{FF2B5EF4-FFF2-40B4-BE49-F238E27FC236}">
                    <a16:creationId xmlns:a16="http://schemas.microsoft.com/office/drawing/2014/main" id="{551F05E8-CE70-4333-9052-2C9AB4DF3C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p>
                <a:endParaRPr lang="en-US"/>
              </a:p>
            </p:txBody>
          </p:sp>
          <p:sp>
            <p:nvSpPr>
              <p:cNvPr id="33" name="Freeform: Shape 32">
                <a:extLst>
                  <a:ext uri="{FF2B5EF4-FFF2-40B4-BE49-F238E27FC236}">
                    <a16:creationId xmlns:a16="http://schemas.microsoft.com/office/drawing/2014/main" id="{F87BF52B-B229-46B9-A3A2-7B263D87C9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p>
                <a:endParaRPr lang="en-US"/>
              </a:p>
            </p:txBody>
          </p:sp>
        </p:grpSp>
        <p:sp>
          <p:nvSpPr>
            <p:cNvPr id="26" name="Freeform: Shape 25">
              <a:extLst>
                <a:ext uri="{FF2B5EF4-FFF2-40B4-BE49-F238E27FC236}">
                  <a16:creationId xmlns:a16="http://schemas.microsoft.com/office/drawing/2014/main" id="{4CE6D305-9706-4184-870D-5FC249F05D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31252283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F0FAB77B-4F6F-252B-5786-61CFC14F749E}"/>
              </a:ext>
            </a:extLst>
          </p:cNvPr>
          <p:cNvPicPr>
            <a:picLocks noChangeAspect="1"/>
          </p:cNvPicPr>
          <p:nvPr/>
        </p:nvPicPr>
        <p:blipFill>
          <a:blip r:embed="rId2"/>
          <a:stretch>
            <a:fillRect/>
          </a:stretch>
        </p:blipFill>
        <p:spPr>
          <a:xfrm>
            <a:off x="-172995" y="-88558"/>
            <a:ext cx="12533870" cy="6946558"/>
          </a:xfrm>
          <a:prstGeom prst="rect">
            <a:avLst/>
          </a:prstGeom>
        </p:spPr>
      </p:pic>
    </p:spTree>
    <p:extLst>
      <p:ext uri="{BB962C8B-B14F-4D97-AF65-F5344CB8AC3E}">
        <p14:creationId xmlns:p14="http://schemas.microsoft.com/office/powerpoint/2010/main" val="29505337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47A131F-D5DE-41A5-B4CF-4F345319B4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0" name="Freeform: Shape 9">
            <a:extLst>
              <a:ext uri="{FF2B5EF4-FFF2-40B4-BE49-F238E27FC236}">
                <a16:creationId xmlns:a16="http://schemas.microsoft.com/office/drawing/2014/main" id="{3AF4666D-BD98-40A5-A75F-478B982010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600"/>
              </a:spcAft>
            </a:pPr>
            <a:r>
              <a:rPr lang="en-US" dirty="0">
                <a:solidFill>
                  <a:schemeClr val="tx1">
                    <a:lumMod val="65000"/>
                    <a:lumOff val="35000"/>
                  </a:schemeClr>
                </a:solidFill>
                <a:latin typeface="AvenirNext LT Pro Medium" panose="020B0504020202020204" pitchFamily="34" charset="0"/>
              </a:rPr>
              <a:t> </a:t>
            </a:r>
          </a:p>
        </p:txBody>
      </p:sp>
      <p:sp>
        <p:nvSpPr>
          <p:cNvPr id="12" name="Freeform: Shape 11">
            <a:extLst>
              <a:ext uri="{FF2B5EF4-FFF2-40B4-BE49-F238E27FC236}">
                <a16:creationId xmlns:a16="http://schemas.microsoft.com/office/drawing/2014/main" id="{68680585-71F9-4721-A998-4974171D2E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9256" y="6172200"/>
            <a:ext cx="1482102" cy="67936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600"/>
              </a:spcAft>
            </a:pPr>
            <a:r>
              <a:rPr lang="en-US" dirty="0">
                <a:solidFill>
                  <a:schemeClr val="tx1">
                    <a:lumMod val="65000"/>
                    <a:lumOff val="35000"/>
                  </a:schemeClr>
                </a:solidFill>
                <a:latin typeface="AvenirNext LT Pro Medium" panose="020B0504020202020204" pitchFamily="34" charset="0"/>
              </a:rPr>
              <a:t> </a:t>
            </a:r>
          </a:p>
        </p:txBody>
      </p:sp>
      <p:sp>
        <p:nvSpPr>
          <p:cNvPr id="14" name="Freeform: Shape 13">
            <a:extLst>
              <a:ext uri="{FF2B5EF4-FFF2-40B4-BE49-F238E27FC236}">
                <a16:creationId xmlns:a16="http://schemas.microsoft.com/office/drawing/2014/main" id="{12BC95C2-2EEC-4F59-ABA8-660B0D059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7352"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6" name="Graphic 141">
            <a:extLst>
              <a:ext uri="{FF2B5EF4-FFF2-40B4-BE49-F238E27FC236}">
                <a16:creationId xmlns:a16="http://schemas.microsoft.com/office/drawing/2014/main" id="{03E9870D-4BBA-43AF-8D44-BBADF020CFF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9" y="15178"/>
            <a:ext cx="2198951" cy="3331254"/>
            <a:chOff x="4473129" y="923925"/>
            <a:chExt cx="3308947" cy="5012817"/>
          </a:xfrm>
          <a:noFill/>
        </p:grpSpPr>
        <p:sp>
          <p:nvSpPr>
            <p:cNvPr id="17" name="Freeform: Shape 16">
              <a:extLst>
                <a:ext uri="{FF2B5EF4-FFF2-40B4-BE49-F238E27FC236}">
                  <a16:creationId xmlns:a16="http://schemas.microsoft.com/office/drawing/2014/main" id="{34BC5055-C77D-43CD-BB1D-A77B6779CD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988" y="924020"/>
              <a:ext cx="3296088" cy="5012722"/>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75000"/>
                </a:schemeClr>
              </a:solidFill>
              <a:prstDash val="lgDash"/>
              <a:round/>
            </a:ln>
          </p:spPr>
          <p:txBody>
            <a:bodyPr rtlCol="0" anchor="ctr"/>
            <a:lstStyle/>
            <a:p>
              <a:endParaRPr lang="en-US"/>
            </a:p>
          </p:txBody>
        </p:sp>
        <p:sp>
          <p:nvSpPr>
            <p:cNvPr id="18" name="Freeform: Shape 17">
              <a:extLst>
                <a:ext uri="{FF2B5EF4-FFF2-40B4-BE49-F238E27FC236}">
                  <a16:creationId xmlns:a16="http://schemas.microsoft.com/office/drawing/2014/main" id="{DB12D0B8-9385-489A-85AE-3D14AD0BA2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977477" cy="462714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75000"/>
                </a:schemeClr>
              </a:solidFill>
              <a:prstDash val="lgDash"/>
              <a:round/>
            </a:ln>
          </p:spPr>
          <p:txBody>
            <a:bodyPr rtlCol="0" anchor="ctr"/>
            <a:lstStyle/>
            <a:p>
              <a:endParaRPr lang="en-US"/>
            </a:p>
          </p:txBody>
        </p:sp>
        <p:sp>
          <p:nvSpPr>
            <p:cNvPr id="19" name="Freeform: Shape 18">
              <a:extLst>
                <a:ext uri="{FF2B5EF4-FFF2-40B4-BE49-F238E27FC236}">
                  <a16:creationId xmlns:a16="http://schemas.microsoft.com/office/drawing/2014/main" id="{D158A14A-147E-4130-A5E2-38FD84B181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4561" y="923925"/>
              <a:ext cx="2356712" cy="4118991"/>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75000"/>
                </a:schemeClr>
              </a:solidFill>
              <a:prstDash val="lgDash"/>
              <a:round/>
            </a:ln>
          </p:spPr>
          <p:txBody>
            <a:bodyPr rtlCol="0" anchor="ctr"/>
            <a:lstStyle/>
            <a:p>
              <a:endParaRPr lang="en-US"/>
            </a:p>
          </p:txBody>
        </p:sp>
        <p:sp>
          <p:nvSpPr>
            <p:cNvPr id="20" name="Freeform: Shape 19">
              <a:extLst>
                <a:ext uri="{FF2B5EF4-FFF2-40B4-BE49-F238E27FC236}">
                  <a16:creationId xmlns:a16="http://schemas.microsoft.com/office/drawing/2014/main" id="{75B8B1EB-5E2B-472C-AE60-2EC5961F16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059193" cy="3980116"/>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75000"/>
                </a:schemeClr>
              </a:solidFill>
              <a:prstDash val="lgDash"/>
              <a:round/>
            </a:ln>
          </p:spPr>
          <p:txBody>
            <a:bodyPr rtlCol="0" anchor="ctr"/>
            <a:lstStyle/>
            <a:p>
              <a:endParaRPr lang="en-US"/>
            </a:p>
          </p:txBody>
        </p:sp>
        <p:sp>
          <p:nvSpPr>
            <p:cNvPr id="21" name="Freeform: Shape 20">
              <a:extLst>
                <a:ext uri="{FF2B5EF4-FFF2-40B4-BE49-F238E27FC236}">
                  <a16:creationId xmlns:a16="http://schemas.microsoft.com/office/drawing/2014/main" id="{B4F5BD77-58D7-4B61-A666-1B4139A63A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131" y="1719357"/>
              <a:ext cx="743796" cy="2867501"/>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75000"/>
                </a:schemeClr>
              </a:solidFill>
              <a:prstDash val="lgDash"/>
              <a:round/>
            </a:ln>
          </p:spPr>
          <p:txBody>
            <a:bodyPr rtlCol="0" anchor="ctr"/>
            <a:lstStyle/>
            <a:p>
              <a:endParaRPr lang="en-US"/>
            </a:p>
          </p:txBody>
        </p:sp>
        <p:sp>
          <p:nvSpPr>
            <p:cNvPr id="22" name="Freeform: Shape 21">
              <a:extLst>
                <a:ext uri="{FF2B5EF4-FFF2-40B4-BE49-F238E27FC236}">
                  <a16:creationId xmlns:a16="http://schemas.microsoft.com/office/drawing/2014/main" id="{F5CBEC6B-EDB6-40B8-8771-E5AF41B8D6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1912731"/>
              <a:ext cx="597294" cy="2543540"/>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75000"/>
                </a:schemeClr>
              </a:solidFill>
              <a:prstDash val="lgDash"/>
              <a:round/>
            </a:ln>
          </p:spPr>
          <p:txBody>
            <a:bodyPr rtlCol="0" anchor="ctr"/>
            <a:lstStyle/>
            <a:p>
              <a:endParaRPr lang="en-US"/>
            </a:p>
          </p:txBody>
        </p:sp>
        <p:sp>
          <p:nvSpPr>
            <p:cNvPr id="23" name="Freeform: Shape 22">
              <a:extLst>
                <a:ext uri="{FF2B5EF4-FFF2-40B4-BE49-F238E27FC236}">
                  <a16:creationId xmlns:a16="http://schemas.microsoft.com/office/drawing/2014/main" id="{91BD0EE8-AA47-4044-9251-9F5A4B8201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1417" y="2227197"/>
              <a:ext cx="389425" cy="2011236"/>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75000"/>
                </a:schemeClr>
              </a:solidFill>
              <a:prstDash val="lgDash"/>
              <a:round/>
            </a:ln>
          </p:spPr>
          <p:txBody>
            <a:bodyPr rtlCol="0" anchor="ctr"/>
            <a:lstStyle/>
            <a:p>
              <a:endParaRPr lang="en-US" dirty="0"/>
            </a:p>
          </p:txBody>
        </p:sp>
      </p:grpSp>
      <p:grpSp>
        <p:nvGrpSpPr>
          <p:cNvPr id="25" name="Graphic 157">
            <a:extLst>
              <a:ext uri="{FF2B5EF4-FFF2-40B4-BE49-F238E27FC236}">
                <a16:creationId xmlns:a16="http://schemas.microsoft.com/office/drawing/2014/main" id="{C3279E8D-2BAA-4CB1-834B-09FADD54DE5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10600" y="3276600"/>
            <a:ext cx="3529260" cy="3581398"/>
            <a:chOff x="4114800" y="1423987"/>
            <a:chExt cx="3961542" cy="4007547"/>
          </a:xfrm>
          <a:noFill/>
        </p:grpSpPr>
        <p:sp>
          <p:nvSpPr>
            <p:cNvPr id="26" name="Freeform: Shape 25">
              <a:extLst>
                <a:ext uri="{FF2B5EF4-FFF2-40B4-BE49-F238E27FC236}">
                  <a16:creationId xmlns:a16="http://schemas.microsoft.com/office/drawing/2014/main" id="{3456F18E-4F61-486D-9CD6-65B30372C5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75000"/>
                </a:schemeClr>
              </a:solidFill>
              <a:prstDash val="lgDash"/>
              <a:round/>
            </a:ln>
          </p:spPr>
          <p:txBody>
            <a:bodyPr rtlCol="0" anchor="ctr"/>
            <a:lstStyle/>
            <a:p>
              <a:endParaRPr lang="en-US"/>
            </a:p>
          </p:txBody>
        </p:sp>
        <p:sp>
          <p:nvSpPr>
            <p:cNvPr id="27" name="Freeform: Shape 26">
              <a:extLst>
                <a:ext uri="{FF2B5EF4-FFF2-40B4-BE49-F238E27FC236}">
                  <a16:creationId xmlns:a16="http://schemas.microsoft.com/office/drawing/2014/main" id="{318DDF45-08F0-46B6-A0B7-133735C94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75000"/>
                </a:schemeClr>
              </a:solidFill>
              <a:prstDash val="lgDash"/>
              <a:round/>
            </a:ln>
          </p:spPr>
          <p:txBody>
            <a:bodyPr rtlCol="0" anchor="ctr"/>
            <a:lstStyle/>
            <a:p>
              <a:endParaRPr lang="en-US"/>
            </a:p>
          </p:txBody>
        </p:sp>
        <p:sp>
          <p:nvSpPr>
            <p:cNvPr id="28" name="Freeform: Shape 27">
              <a:extLst>
                <a:ext uri="{FF2B5EF4-FFF2-40B4-BE49-F238E27FC236}">
                  <a16:creationId xmlns:a16="http://schemas.microsoft.com/office/drawing/2014/main" id="{B9D0CC0F-710D-43F4-BC86-7637674201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75000"/>
                </a:schemeClr>
              </a:solidFill>
              <a:prstDash val="lgDash"/>
              <a:round/>
            </a:ln>
          </p:spPr>
          <p:txBody>
            <a:bodyPr rtlCol="0" anchor="ctr"/>
            <a:lstStyle/>
            <a:p>
              <a:endParaRPr lang="en-US"/>
            </a:p>
          </p:txBody>
        </p:sp>
        <p:sp>
          <p:nvSpPr>
            <p:cNvPr id="29" name="Freeform: Shape 28">
              <a:extLst>
                <a:ext uri="{FF2B5EF4-FFF2-40B4-BE49-F238E27FC236}">
                  <a16:creationId xmlns:a16="http://schemas.microsoft.com/office/drawing/2014/main" id="{6FB36AB6-CB81-495A-8A33-C0BCE67D6F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75000"/>
                </a:schemeClr>
              </a:solidFill>
              <a:prstDash val="lgDash"/>
              <a:round/>
            </a:ln>
          </p:spPr>
          <p:txBody>
            <a:bodyPr rtlCol="0" anchor="ctr"/>
            <a:lstStyle/>
            <a:p>
              <a:endParaRPr lang="en-US"/>
            </a:p>
          </p:txBody>
        </p:sp>
        <p:sp>
          <p:nvSpPr>
            <p:cNvPr id="30" name="Freeform: Shape 29">
              <a:extLst>
                <a:ext uri="{FF2B5EF4-FFF2-40B4-BE49-F238E27FC236}">
                  <a16:creationId xmlns:a16="http://schemas.microsoft.com/office/drawing/2014/main" id="{1993F7E6-ABF6-482D-BEA5-B4E607DDB4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75000"/>
                </a:schemeClr>
              </a:solidFill>
              <a:prstDash val="lgDash"/>
              <a:round/>
            </a:ln>
          </p:spPr>
          <p:txBody>
            <a:bodyPr rtlCol="0" anchor="ctr"/>
            <a:lstStyle/>
            <a:p>
              <a:endParaRPr lang="en-US"/>
            </a:p>
          </p:txBody>
        </p:sp>
        <p:sp>
          <p:nvSpPr>
            <p:cNvPr id="31" name="Freeform: Shape 30">
              <a:extLst>
                <a:ext uri="{FF2B5EF4-FFF2-40B4-BE49-F238E27FC236}">
                  <a16:creationId xmlns:a16="http://schemas.microsoft.com/office/drawing/2014/main" id="{DCA0B097-C21A-40B4-95E4-2FFA9697F8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75000"/>
                </a:schemeClr>
              </a:solidFill>
              <a:prstDash val="lgDash"/>
              <a:round/>
            </a:ln>
          </p:spPr>
          <p:txBody>
            <a:bodyPr rtlCol="0" anchor="ctr"/>
            <a:lstStyle/>
            <a:p>
              <a:endParaRPr lang="en-US"/>
            </a:p>
          </p:txBody>
        </p:sp>
        <p:sp>
          <p:nvSpPr>
            <p:cNvPr id="32" name="Freeform: Shape 31">
              <a:extLst>
                <a:ext uri="{FF2B5EF4-FFF2-40B4-BE49-F238E27FC236}">
                  <a16:creationId xmlns:a16="http://schemas.microsoft.com/office/drawing/2014/main" id="{AB2AF0F5-7EAA-4BAB-8DE2-D84E124170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75000"/>
                </a:schemeClr>
              </a:solidFill>
              <a:prstDash val="lgDash"/>
              <a:round/>
            </a:ln>
          </p:spPr>
          <p:txBody>
            <a:bodyPr rtlCol="0" anchor="ctr"/>
            <a:lstStyle/>
            <a:p>
              <a:endParaRPr lang="en-US"/>
            </a:p>
          </p:txBody>
        </p:sp>
      </p:grpSp>
      <p:sp useBgFill="1">
        <p:nvSpPr>
          <p:cNvPr id="34" name="Rectangle 33">
            <a:extLst>
              <a:ext uri="{FF2B5EF4-FFF2-40B4-BE49-F238E27FC236}">
                <a16:creationId xmlns:a16="http://schemas.microsoft.com/office/drawing/2014/main" id="{3A6C273A-38F2-4D34-98BF-47B248862B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36" name="Rectangle 35">
            <a:extLst>
              <a:ext uri="{FF2B5EF4-FFF2-40B4-BE49-F238E27FC236}">
                <a16:creationId xmlns:a16="http://schemas.microsoft.com/office/drawing/2014/main" id="{2E2CF659-EE5D-432C-B47F-10AC4A48A3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38" name="Rectangle 37">
            <a:extLst>
              <a:ext uri="{FF2B5EF4-FFF2-40B4-BE49-F238E27FC236}">
                <a16:creationId xmlns:a16="http://schemas.microsoft.com/office/drawing/2014/main" id="{683AA549-1F0C-46E0-AAD8-DC3DC6CA61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red pin is pinned on a calendar date">
            <a:extLst>
              <a:ext uri="{FF2B5EF4-FFF2-40B4-BE49-F238E27FC236}">
                <a16:creationId xmlns:a16="http://schemas.microsoft.com/office/drawing/2014/main" id="{F2E4B57F-1C32-3900-2290-AF65904FF2D2}"/>
              </a:ext>
            </a:extLst>
          </p:cNvPr>
          <p:cNvPicPr>
            <a:picLocks noChangeAspect="1"/>
          </p:cNvPicPr>
          <p:nvPr/>
        </p:nvPicPr>
        <p:blipFill rotWithShape="1">
          <a:blip r:embed="rId2">
            <a:alphaModFix amt="70000"/>
          </a:blip>
          <a:srcRect r="-1" b="15725"/>
          <a:stretch/>
        </p:blipFill>
        <p:spPr>
          <a:xfrm>
            <a:off x="20" y="10"/>
            <a:ext cx="12188932" cy="6856614"/>
          </a:xfrm>
          <a:prstGeom prst="rect">
            <a:avLst/>
          </a:prstGeom>
        </p:spPr>
      </p:pic>
      <p:grpSp>
        <p:nvGrpSpPr>
          <p:cNvPr id="40" name="Bottom Right">
            <a:extLst>
              <a:ext uri="{FF2B5EF4-FFF2-40B4-BE49-F238E27FC236}">
                <a16:creationId xmlns:a16="http://schemas.microsoft.com/office/drawing/2014/main" id="{7B2F7E43-35EC-4103-9D95-2ACDB00387C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80400" y="3276601"/>
            <a:ext cx="4211600" cy="3581399"/>
            <a:chOff x="7980400" y="3276601"/>
            <a:chExt cx="4211600" cy="3581399"/>
          </a:xfrm>
        </p:grpSpPr>
        <p:grpSp>
          <p:nvGrpSpPr>
            <p:cNvPr id="41" name="Graphic 157">
              <a:extLst>
                <a:ext uri="{FF2B5EF4-FFF2-40B4-BE49-F238E27FC236}">
                  <a16:creationId xmlns:a16="http://schemas.microsoft.com/office/drawing/2014/main" id="{4CBE545A-C704-48FA-8193-05D4FDAA210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8"/>
              <a:chOff x="4114800" y="1423987"/>
              <a:chExt cx="3961542" cy="4007547"/>
            </a:xfrm>
            <a:noFill/>
          </p:grpSpPr>
          <p:sp>
            <p:nvSpPr>
              <p:cNvPr id="43" name="Freeform: Shape 42">
                <a:extLst>
                  <a:ext uri="{FF2B5EF4-FFF2-40B4-BE49-F238E27FC236}">
                    <a16:creationId xmlns:a16="http://schemas.microsoft.com/office/drawing/2014/main" id="{DFC12F8B-A54C-43DD-B393-14555547B6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bg2">
                    <a:alpha val="35000"/>
                  </a:schemeClr>
                </a:solidFill>
                <a:prstDash val="lgDash"/>
                <a:round/>
              </a:ln>
            </p:spPr>
            <p:txBody>
              <a:bodyPr rtlCol="0" anchor="ctr"/>
              <a:lstStyle/>
              <a:p>
                <a:endParaRPr lang="en-US"/>
              </a:p>
            </p:txBody>
          </p:sp>
          <p:sp>
            <p:nvSpPr>
              <p:cNvPr id="44" name="Freeform: Shape 43">
                <a:extLst>
                  <a:ext uri="{FF2B5EF4-FFF2-40B4-BE49-F238E27FC236}">
                    <a16:creationId xmlns:a16="http://schemas.microsoft.com/office/drawing/2014/main" id="{E3B33274-B053-4224-A5A0-B90126BFFF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bg2">
                    <a:alpha val="35000"/>
                  </a:schemeClr>
                </a:solidFill>
                <a:prstDash val="lgDash"/>
                <a:round/>
              </a:ln>
            </p:spPr>
            <p:txBody>
              <a:bodyPr rtlCol="0" anchor="ctr"/>
              <a:lstStyle/>
              <a:p>
                <a:endParaRPr lang="en-US"/>
              </a:p>
            </p:txBody>
          </p:sp>
          <p:sp>
            <p:nvSpPr>
              <p:cNvPr id="45" name="Freeform: Shape 44">
                <a:extLst>
                  <a:ext uri="{FF2B5EF4-FFF2-40B4-BE49-F238E27FC236}">
                    <a16:creationId xmlns:a16="http://schemas.microsoft.com/office/drawing/2014/main" id="{1C7170C7-58C1-4C2A-BCB1-A35DA8E12D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bg2">
                    <a:alpha val="35000"/>
                  </a:schemeClr>
                </a:solidFill>
                <a:prstDash val="lgDash"/>
                <a:round/>
              </a:ln>
            </p:spPr>
            <p:txBody>
              <a:bodyPr rtlCol="0" anchor="ctr"/>
              <a:lstStyle/>
              <a:p>
                <a:endParaRPr lang="en-US"/>
              </a:p>
            </p:txBody>
          </p:sp>
          <p:sp>
            <p:nvSpPr>
              <p:cNvPr id="46" name="Freeform: Shape 45">
                <a:extLst>
                  <a:ext uri="{FF2B5EF4-FFF2-40B4-BE49-F238E27FC236}">
                    <a16:creationId xmlns:a16="http://schemas.microsoft.com/office/drawing/2014/main" id="{5931EDD4-C978-4F30-9A9D-2C5D3B3E4B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bg2">
                    <a:alpha val="35000"/>
                  </a:schemeClr>
                </a:solidFill>
                <a:prstDash val="lgDash"/>
                <a:round/>
              </a:ln>
            </p:spPr>
            <p:txBody>
              <a:bodyPr rtlCol="0" anchor="ctr"/>
              <a:lstStyle/>
              <a:p>
                <a:endParaRPr lang="en-US"/>
              </a:p>
            </p:txBody>
          </p:sp>
          <p:sp>
            <p:nvSpPr>
              <p:cNvPr id="47" name="Freeform: Shape 46">
                <a:extLst>
                  <a:ext uri="{FF2B5EF4-FFF2-40B4-BE49-F238E27FC236}">
                    <a16:creationId xmlns:a16="http://schemas.microsoft.com/office/drawing/2014/main" id="{3E984CF3-8D55-4CD4-8256-69FDFE61C1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bg2">
                    <a:alpha val="35000"/>
                  </a:schemeClr>
                </a:solidFill>
                <a:prstDash val="lgDash"/>
                <a:round/>
              </a:ln>
            </p:spPr>
            <p:txBody>
              <a:bodyPr rtlCol="0" anchor="ctr"/>
              <a:lstStyle/>
              <a:p>
                <a:endParaRPr lang="en-US"/>
              </a:p>
            </p:txBody>
          </p:sp>
          <p:sp>
            <p:nvSpPr>
              <p:cNvPr id="48" name="Freeform: Shape 47">
                <a:extLst>
                  <a:ext uri="{FF2B5EF4-FFF2-40B4-BE49-F238E27FC236}">
                    <a16:creationId xmlns:a16="http://schemas.microsoft.com/office/drawing/2014/main" id="{E9CC4F5D-4692-4689-807E-46C4886AD3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bg2">
                    <a:alpha val="35000"/>
                  </a:schemeClr>
                </a:solidFill>
                <a:prstDash val="lgDash"/>
                <a:round/>
              </a:ln>
            </p:spPr>
            <p:txBody>
              <a:bodyPr rtlCol="0" anchor="ctr"/>
              <a:lstStyle/>
              <a:p>
                <a:endParaRPr lang="en-US"/>
              </a:p>
            </p:txBody>
          </p:sp>
          <p:sp>
            <p:nvSpPr>
              <p:cNvPr id="49" name="Freeform: Shape 48">
                <a:extLst>
                  <a:ext uri="{FF2B5EF4-FFF2-40B4-BE49-F238E27FC236}">
                    <a16:creationId xmlns:a16="http://schemas.microsoft.com/office/drawing/2014/main" id="{B872E016-A490-4CAF-AAC9-3EE29CBD43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bg2">
                    <a:alpha val="35000"/>
                  </a:schemeClr>
                </a:solidFill>
                <a:prstDash val="lgDash"/>
                <a:round/>
              </a:ln>
            </p:spPr>
            <p:txBody>
              <a:bodyPr rtlCol="0" anchor="ctr"/>
              <a:lstStyle/>
              <a:p>
                <a:endParaRPr lang="en-US"/>
              </a:p>
            </p:txBody>
          </p:sp>
        </p:grpSp>
        <p:sp>
          <p:nvSpPr>
            <p:cNvPr id="42" name="Freeform: Shape 41">
              <a:extLst>
                <a:ext uri="{FF2B5EF4-FFF2-40B4-BE49-F238E27FC236}">
                  <a16:creationId xmlns:a16="http://schemas.microsoft.com/office/drawing/2014/main" id="{594A6B7E-847F-437A-BC2F-A78EE3F87D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51" name="Footer Placeholder 42">
            <a:extLst>
              <a:ext uri="{FF2B5EF4-FFF2-40B4-BE49-F238E27FC236}">
                <a16:creationId xmlns:a16="http://schemas.microsoft.com/office/drawing/2014/main" id="{03E51277-1095-412F-913B-8FA8021AA626}"/>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000" cap="all" spc="200">
              <a:latin typeface="Segoe UI Semilight" panose="020B0402040204020203" pitchFamily="34" charset="0"/>
              <a:cs typeface="Segoe UI Semilight" panose="020B0402040204020203" pitchFamily="34" charset="0"/>
            </a:endParaRPr>
          </a:p>
        </p:txBody>
      </p:sp>
      <p:grpSp>
        <p:nvGrpSpPr>
          <p:cNvPr id="53" name="Top Left">
            <a:extLst>
              <a:ext uri="{FF2B5EF4-FFF2-40B4-BE49-F238E27FC236}">
                <a16:creationId xmlns:a16="http://schemas.microsoft.com/office/drawing/2014/main" id="{96F2112D-BBBE-46A6-B66D-A3F02ED3284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087"/>
            <a:ext cx="7921775" cy="6887020"/>
            <a:chOff x="3662362" y="1504950"/>
            <a:chExt cx="4411694" cy="3835431"/>
          </a:xfrm>
          <a:noFill/>
        </p:grpSpPr>
        <p:sp>
          <p:nvSpPr>
            <p:cNvPr id="54" name="Freeform: Shape 53">
              <a:extLst>
                <a:ext uri="{FF2B5EF4-FFF2-40B4-BE49-F238E27FC236}">
                  <a16:creationId xmlns:a16="http://schemas.microsoft.com/office/drawing/2014/main" id="{712269F1-E4D6-4EEB-8A0F-059FAFC408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95342" y="1540859"/>
              <a:ext cx="2478714" cy="3799522"/>
            </a:xfrm>
            <a:custGeom>
              <a:avLst/>
              <a:gdLst>
                <a:gd name="connsiteX0" fmla="*/ 545711 w 2478714"/>
                <a:gd name="connsiteY0" fmla="*/ 3799523 h 3799522"/>
                <a:gd name="connsiteX1" fmla="*/ 280820 w 2478714"/>
                <a:gd name="connsiteY1" fmla="*/ 3178874 h 3799522"/>
                <a:gd name="connsiteX2" fmla="*/ 43076 w 2478714"/>
                <a:gd name="connsiteY2" fmla="*/ 2663762 h 3799522"/>
                <a:gd name="connsiteX3" fmla="*/ 3167 w 2478714"/>
                <a:gd name="connsiteY3" fmla="*/ 2344769 h 3799522"/>
                <a:gd name="connsiteX4" fmla="*/ 117943 w 2478714"/>
                <a:gd name="connsiteY4" fmla="*/ 1976723 h 3799522"/>
                <a:gd name="connsiteX5" fmla="*/ 224242 w 2478714"/>
                <a:gd name="connsiteY5" fmla="*/ 1744123 h 3799522"/>
                <a:gd name="connsiteX6" fmla="*/ 447222 w 2478714"/>
                <a:gd name="connsiteY6" fmla="*/ 1569244 h 3799522"/>
                <a:gd name="connsiteX7" fmla="*/ 708588 w 2478714"/>
                <a:gd name="connsiteY7" fmla="*/ 1598295 h 3799522"/>
                <a:gd name="connsiteX8" fmla="*/ 1024532 w 2478714"/>
                <a:gd name="connsiteY8" fmla="*/ 1741837 h 3799522"/>
                <a:gd name="connsiteX9" fmla="*/ 1538692 w 2478714"/>
                <a:gd name="connsiteY9" fmla="*/ 1773460 h 3799522"/>
                <a:gd name="connsiteX10" fmla="*/ 1869019 w 2478714"/>
                <a:gd name="connsiteY10" fmla="*/ 1650016 h 3799522"/>
                <a:gd name="connsiteX11" fmla="*/ 2124670 w 2478714"/>
                <a:gd name="connsiteY11" fmla="*/ 1515047 h 3799522"/>
                <a:gd name="connsiteX12" fmla="*/ 2334410 w 2478714"/>
                <a:gd name="connsiteY12" fmla="*/ 1305401 h 3799522"/>
                <a:gd name="connsiteX13" fmla="*/ 2430232 w 2478714"/>
                <a:gd name="connsiteY13" fmla="*/ 933164 h 3799522"/>
                <a:gd name="connsiteX14" fmla="*/ 2430232 w 2478714"/>
                <a:gd name="connsiteY14" fmla="*/ 571786 h 3799522"/>
                <a:gd name="connsiteX15" fmla="*/ 2445472 w 2478714"/>
                <a:gd name="connsiteY15" fmla="*/ 315659 h 3799522"/>
                <a:gd name="connsiteX16" fmla="*/ 2478714 w 2478714"/>
                <a:gd name="connsiteY16" fmla="*/ 0 h 3799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78714" h="3799522">
                  <a:moveTo>
                    <a:pt x="545711" y="3799523"/>
                  </a:moveTo>
                  <a:cubicBezTo>
                    <a:pt x="492847" y="3532346"/>
                    <a:pt x="330541" y="3270313"/>
                    <a:pt x="280820" y="3178874"/>
                  </a:cubicBezTo>
                  <a:cubicBezTo>
                    <a:pt x="190047" y="3012281"/>
                    <a:pt x="98988" y="2844832"/>
                    <a:pt x="43076" y="2663762"/>
                  </a:cubicBezTo>
                  <a:cubicBezTo>
                    <a:pt x="11072" y="2560130"/>
                    <a:pt x="-7882" y="2452402"/>
                    <a:pt x="3167" y="2344769"/>
                  </a:cubicBezTo>
                  <a:cubicBezTo>
                    <a:pt x="16311" y="2216468"/>
                    <a:pt x="71175" y="2097310"/>
                    <a:pt x="117943" y="1976723"/>
                  </a:cubicBezTo>
                  <a:cubicBezTo>
                    <a:pt x="148899" y="1896904"/>
                    <a:pt x="177569" y="1815751"/>
                    <a:pt x="224242" y="1744123"/>
                  </a:cubicBezTo>
                  <a:cubicBezTo>
                    <a:pt x="277677" y="1662017"/>
                    <a:pt x="352829" y="1593437"/>
                    <a:pt x="447222" y="1569244"/>
                  </a:cubicBezTo>
                  <a:cubicBezTo>
                    <a:pt x="534090" y="1547051"/>
                    <a:pt x="624387" y="1565910"/>
                    <a:pt x="708588" y="1598295"/>
                  </a:cubicBezTo>
                  <a:cubicBezTo>
                    <a:pt x="816697" y="1640015"/>
                    <a:pt x="915948" y="1701546"/>
                    <a:pt x="1024532" y="1741837"/>
                  </a:cubicBezTo>
                  <a:cubicBezTo>
                    <a:pt x="1188743" y="1802797"/>
                    <a:pt x="1367814" y="1811750"/>
                    <a:pt x="1538692" y="1773460"/>
                  </a:cubicBezTo>
                  <a:cubicBezTo>
                    <a:pt x="1653659" y="1747647"/>
                    <a:pt x="1761863" y="1699355"/>
                    <a:pt x="1869019" y="1650016"/>
                  </a:cubicBezTo>
                  <a:cubicBezTo>
                    <a:pt x="1956744" y="1609630"/>
                    <a:pt x="2044279" y="1568291"/>
                    <a:pt x="2124670" y="1515047"/>
                  </a:cubicBezTo>
                  <a:cubicBezTo>
                    <a:pt x="2208204" y="1459706"/>
                    <a:pt x="2282976" y="1391222"/>
                    <a:pt x="2334410" y="1305401"/>
                  </a:cubicBezTo>
                  <a:cubicBezTo>
                    <a:pt x="2401181" y="1194054"/>
                    <a:pt x="2423565" y="1063276"/>
                    <a:pt x="2430232" y="933164"/>
                  </a:cubicBezTo>
                  <a:cubicBezTo>
                    <a:pt x="2436423" y="812864"/>
                    <a:pt x="2428517" y="692277"/>
                    <a:pt x="2430232" y="571786"/>
                  </a:cubicBezTo>
                  <a:cubicBezTo>
                    <a:pt x="2431470" y="486251"/>
                    <a:pt x="2438233" y="400907"/>
                    <a:pt x="2445472" y="315659"/>
                  </a:cubicBezTo>
                  <a:cubicBezTo>
                    <a:pt x="2454426" y="210217"/>
                    <a:pt x="2463284" y="104680"/>
                    <a:pt x="2478714" y="0"/>
                  </a:cubicBezTo>
                </a:path>
              </a:pathLst>
            </a:custGeom>
            <a:noFill/>
            <a:ln w="9525" cap="rnd">
              <a:solidFill>
                <a:schemeClr val="bg2">
                  <a:alpha val="25000"/>
                </a:schemeClr>
              </a:solidFill>
              <a:prstDash val="lgDash"/>
              <a:round/>
            </a:ln>
          </p:spPr>
          <p:txBody>
            <a:bodyPr rtlCol="0" anchor="ctr"/>
            <a:lstStyle/>
            <a:p>
              <a:endParaRPr lang="en-US"/>
            </a:p>
          </p:txBody>
        </p:sp>
        <p:sp>
          <p:nvSpPr>
            <p:cNvPr id="55" name="Freeform: Shape 54">
              <a:extLst>
                <a:ext uri="{FF2B5EF4-FFF2-40B4-BE49-F238E27FC236}">
                  <a16:creationId xmlns:a16="http://schemas.microsoft.com/office/drawing/2014/main" id="{088D87B2-D2A4-4577-89DC-7AF275C017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71982" y="2388008"/>
              <a:ext cx="2302192" cy="2952373"/>
            </a:xfrm>
            <a:custGeom>
              <a:avLst/>
              <a:gdLst>
                <a:gd name="connsiteX0" fmla="*/ 2302193 w 2302192"/>
                <a:gd name="connsiteY0" fmla="*/ 2952373 h 2952373"/>
                <a:gd name="connsiteX1" fmla="*/ 2022729 w 2302192"/>
                <a:gd name="connsiteY1" fmla="*/ 2442309 h 2952373"/>
                <a:gd name="connsiteX2" fmla="*/ 1834039 w 2302192"/>
                <a:gd name="connsiteY2" fmla="*/ 1937199 h 2952373"/>
                <a:gd name="connsiteX3" fmla="*/ 1789748 w 2302192"/>
                <a:gd name="connsiteY3" fmla="*/ 1609063 h 2952373"/>
                <a:gd name="connsiteX4" fmla="*/ 1870139 w 2302192"/>
                <a:gd name="connsiteY4" fmla="*/ 1183962 h 2952373"/>
                <a:gd name="connsiteX5" fmla="*/ 2021110 w 2302192"/>
                <a:gd name="connsiteY5" fmla="*/ 743621 h 2952373"/>
                <a:gd name="connsiteX6" fmla="*/ 2010061 w 2302192"/>
                <a:gd name="connsiteY6" fmla="*/ 342047 h 2952373"/>
                <a:gd name="connsiteX7" fmla="*/ 1867376 w 2302192"/>
                <a:gd name="connsiteY7" fmla="*/ 55440 h 2952373"/>
                <a:gd name="connsiteX8" fmla="*/ 1652683 w 2302192"/>
                <a:gd name="connsiteY8" fmla="*/ 2862 h 2952373"/>
                <a:gd name="connsiteX9" fmla="*/ 1295305 w 2302192"/>
                <a:gd name="connsiteY9" fmla="*/ 234129 h 2952373"/>
                <a:gd name="connsiteX10" fmla="*/ 812101 w 2302192"/>
                <a:gd name="connsiteY10" fmla="*/ 886401 h 2952373"/>
                <a:gd name="connsiteX11" fmla="*/ 668846 w 2302192"/>
                <a:gd name="connsiteY11" fmla="*/ 1126145 h 2952373"/>
                <a:gd name="connsiteX12" fmla="*/ 498443 w 2302192"/>
                <a:gd name="connsiteY12" fmla="*/ 1405799 h 2952373"/>
                <a:gd name="connsiteX13" fmla="*/ 355759 w 2302192"/>
                <a:gd name="connsiteY13" fmla="*/ 1634304 h 2952373"/>
                <a:gd name="connsiteX14" fmla="*/ 161449 w 2302192"/>
                <a:gd name="connsiteY14" fmla="*/ 1913576 h 2952373"/>
                <a:gd name="connsiteX15" fmla="*/ 0 w 2302192"/>
                <a:gd name="connsiteY15" fmla="*/ 2189802 h 2952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02192" h="2952373">
                  <a:moveTo>
                    <a:pt x="2302193" y="2952373"/>
                  </a:moveTo>
                  <a:cubicBezTo>
                    <a:pt x="2141125" y="2809308"/>
                    <a:pt x="2070068" y="2504603"/>
                    <a:pt x="2022729" y="2442309"/>
                  </a:cubicBezTo>
                  <a:cubicBezTo>
                    <a:pt x="1884140" y="2259810"/>
                    <a:pt x="1887760" y="2160274"/>
                    <a:pt x="1834039" y="1937199"/>
                  </a:cubicBezTo>
                  <a:cubicBezTo>
                    <a:pt x="1808131" y="1829376"/>
                    <a:pt x="1789367" y="1719838"/>
                    <a:pt x="1789748" y="1609063"/>
                  </a:cubicBezTo>
                  <a:cubicBezTo>
                    <a:pt x="1790224" y="1464092"/>
                    <a:pt x="1822418" y="1321122"/>
                    <a:pt x="1870139" y="1183962"/>
                  </a:cubicBezTo>
                  <a:cubicBezTo>
                    <a:pt x="1921288" y="1036896"/>
                    <a:pt x="1991868" y="896307"/>
                    <a:pt x="2021110" y="743621"/>
                  </a:cubicBezTo>
                  <a:cubicBezTo>
                    <a:pt x="2046637" y="610842"/>
                    <a:pt x="2036921" y="474730"/>
                    <a:pt x="2010061" y="342047"/>
                  </a:cubicBezTo>
                  <a:cubicBezTo>
                    <a:pt x="1988058" y="233367"/>
                    <a:pt x="1954340" y="122210"/>
                    <a:pt x="1867376" y="55440"/>
                  </a:cubicBezTo>
                  <a:cubicBezTo>
                    <a:pt x="1806512" y="8767"/>
                    <a:pt x="1728883" y="-7140"/>
                    <a:pt x="1652683" y="2862"/>
                  </a:cubicBezTo>
                  <a:cubicBezTo>
                    <a:pt x="1508474" y="21816"/>
                    <a:pt x="1395984" y="127068"/>
                    <a:pt x="1295305" y="234129"/>
                  </a:cubicBezTo>
                  <a:cubicBezTo>
                    <a:pt x="1109377" y="431772"/>
                    <a:pt x="953453" y="654657"/>
                    <a:pt x="812101" y="886401"/>
                  </a:cubicBezTo>
                  <a:cubicBezTo>
                    <a:pt x="763619" y="965934"/>
                    <a:pt x="716566" y="1046230"/>
                    <a:pt x="668846" y="1126145"/>
                  </a:cubicBezTo>
                  <a:cubicBezTo>
                    <a:pt x="612839" y="1219871"/>
                    <a:pt x="555308" y="1312644"/>
                    <a:pt x="498443" y="1405799"/>
                  </a:cubicBezTo>
                  <a:cubicBezTo>
                    <a:pt x="451676" y="1482475"/>
                    <a:pt x="405289" y="1559342"/>
                    <a:pt x="355759" y="1634304"/>
                  </a:cubicBezTo>
                  <a:cubicBezTo>
                    <a:pt x="293275" y="1728887"/>
                    <a:pt x="225362" y="1819946"/>
                    <a:pt x="161449" y="1913576"/>
                  </a:cubicBezTo>
                  <a:cubicBezTo>
                    <a:pt x="86487" y="2023495"/>
                    <a:pt x="0" y="2189802"/>
                    <a:pt x="0" y="2189802"/>
                  </a:cubicBezTo>
                </a:path>
              </a:pathLst>
            </a:custGeom>
            <a:noFill/>
            <a:ln w="9525" cap="rnd">
              <a:solidFill>
                <a:schemeClr val="bg2">
                  <a:alpha val="25000"/>
                </a:schemeClr>
              </a:solidFill>
              <a:prstDash val="lgDash"/>
              <a:round/>
            </a:ln>
          </p:spPr>
          <p:txBody>
            <a:bodyPr rtlCol="0" anchor="ctr"/>
            <a:lstStyle/>
            <a:p>
              <a:endParaRPr lang="en-US"/>
            </a:p>
          </p:txBody>
        </p:sp>
        <p:grpSp>
          <p:nvGrpSpPr>
            <p:cNvPr id="56" name="Graphic 3">
              <a:extLst>
                <a:ext uri="{FF2B5EF4-FFF2-40B4-BE49-F238E27FC236}">
                  <a16:creationId xmlns:a16="http://schemas.microsoft.com/office/drawing/2014/main" id="{96F2112D-BBBE-46A6-B66D-A3F02ED3284E}"/>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62362" y="1504950"/>
              <a:ext cx="1913000" cy="3816381"/>
              <a:chOff x="3662362" y="1504950"/>
              <a:chExt cx="1913000" cy="3816381"/>
            </a:xfrm>
            <a:noFill/>
          </p:grpSpPr>
          <p:sp>
            <p:nvSpPr>
              <p:cNvPr id="67" name="Freeform: Shape 66">
                <a:extLst>
                  <a:ext uri="{FF2B5EF4-FFF2-40B4-BE49-F238E27FC236}">
                    <a16:creationId xmlns:a16="http://schemas.microsoft.com/office/drawing/2014/main" id="{ACCB55F8-F950-431F-9B90-688950D9F3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62362" y="1504950"/>
                <a:ext cx="9525" cy="9525"/>
              </a:xfrm>
              <a:custGeom>
                <a:avLst/>
                <a:gdLst/>
                <a:ahLst/>
                <a:cxnLst/>
                <a:rect l="l" t="t" r="r" b="b"/>
                <a:pathLst>
                  <a:path w="9525" h="9525"/>
                </a:pathLst>
              </a:custGeom>
              <a:noFill/>
              <a:ln w="9525" cap="rnd">
                <a:solidFill>
                  <a:schemeClr val="bg2">
                    <a:alpha val="25000"/>
                  </a:schemeClr>
                </a:solidFill>
                <a:prstDash val="lgDash"/>
                <a:round/>
              </a:ln>
            </p:spPr>
            <p:txBody>
              <a:bodyPr rtlCol="0" anchor="ctr"/>
              <a:lstStyle/>
              <a:p>
                <a:endParaRPr lang="en-US"/>
              </a:p>
            </p:txBody>
          </p:sp>
          <p:sp>
            <p:nvSpPr>
              <p:cNvPr id="68" name="Freeform: Shape 67">
                <a:extLst>
                  <a:ext uri="{FF2B5EF4-FFF2-40B4-BE49-F238E27FC236}">
                    <a16:creationId xmlns:a16="http://schemas.microsoft.com/office/drawing/2014/main" id="{27D0AA11-2E4E-479C-B953-547285E724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62362" y="1504950"/>
                <a:ext cx="9525" cy="9525"/>
              </a:xfrm>
              <a:custGeom>
                <a:avLst/>
                <a:gdLst/>
                <a:ahLst/>
                <a:cxnLst/>
                <a:rect l="l" t="t" r="r" b="b"/>
                <a:pathLst>
                  <a:path w="9525" h="9525"/>
                </a:pathLst>
              </a:custGeom>
              <a:noFill/>
              <a:ln w="9525" cap="rnd">
                <a:solidFill>
                  <a:schemeClr val="bg2">
                    <a:alpha val="25000"/>
                  </a:schemeClr>
                </a:solidFill>
                <a:prstDash val="lgDash"/>
                <a:round/>
              </a:ln>
            </p:spPr>
            <p:txBody>
              <a:bodyPr rtlCol="0" anchor="ctr"/>
              <a:lstStyle/>
              <a:p>
                <a:endParaRPr lang="en-US"/>
              </a:p>
            </p:txBody>
          </p:sp>
          <p:sp>
            <p:nvSpPr>
              <p:cNvPr id="69" name="Freeform: Shape 68">
                <a:extLst>
                  <a:ext uri="{FF2B5EF4-FFF2-40B4-BE49-F238E27FC236}">
                    <a16:creationId xmlns:a16="http://schemas.microsoft.com/office/drawing/2014/main" id="{90D86C66-EDF0-4ABB-87F4-A2882A2E02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71791" y="3466048"/>
                <a:ext cx="1604295" cy="1847472"/>
              </a:xfrm>
              <a:custGeom>
                <a:avLst/>
                <a:gdLst>
                  <a:gd name="connsiteX0" fmla="*/ 1604296 w 1604295"/>
                  <a:gd name="connsiteY0" fmla="*/ 1847472 h 1847472"/>
                  <a:gd name="connsiteX1" fmla="*/ 1517809 w 1604295"/>
                  <a:gd name="connsiteY1" fmla="*/ 1544292 h 1847472"/>
                  <a:gd name="connsiteX2" fmla="*/ 1394841 w 1604295"/>
                  <a:gd name="connsiteY2" fmla="*/ 1183771 h 1847472"/>
                  <a:gd name="connsiteX3" fmla="*/ 1318355 w 1604295"/>
                  <a:gd name="connsiteY3" fmla="*/ 695233 h 1847472"/>
                  <a:gd name="connsiteX4" fmla="*/ 1359884 w 1604295"/>
                  <a:gd name="connsiteY4" fmla="*/ 397863 h 1847472"/>
                  <a:gd name="connsiteX5" fmla="*/ 1359884 w 1604295"/>
                  <a:gd name="connsiteY5" fmla="*/ 236700 h 1847472"/>
                  <a:gd name="connsiteX6" fmla="*/ 1351598 w 1604295"/>
                  <a:gd name="connsiteY6" fmla="*/ 67250 h 1847472"/>
                  <a:gd name="connsiteX7" fmla="*/ 1316641 w 1604295"/>
                  <a:gd name="connsiteY7" fmla="*/ 10767 h 1847472"/>
                  <a:gd name="connsiteX8" fmla="*/ 1195292 w 1604295"/>
                  <a:gd name="connsiteY8" fmla="*/ 34008 h 1847472"/>
                  <a:gd name="connsiteX9" fmla="*/ 1005745 w 1604295"/>
                  <a:gd name="connsiteY9" fmla="*/ 254988 h 1847472"/>
                  <a:gd name="connsiteX10" fmla="*/ 763048 w 1604295"/>
                  <a:gd name="connsiteY10" fmla="*/ 587315 h 1847472"/>
                  <a:gd name="connsiteX11" fmla="*/ 548640 w 1604295"/>
                  <a:gd name="connsiteY11" fmla="*/ 861444 h 1847472"/>
                  <a:gd name="connsiteX12" fmla="*/ 328803 w 1604295"/>
                  <a:gd name="connsiteY12" fmla="*/ 1145480 h 1847472"/>
                  <a:gd name="connsiteX13" fmla="*/ 0 w 1604295"/>
                  <a:gd name="connsiteY13" fmla="*/ 1607157 h 1847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04295" h="1847472">
                    <a:moveTo>
                      <a:pt x="1604296" y="1847472"/>
                    </a:moveTo>
                    <a:cubicBezTo>
                      <a:pt x="1573721" y="1753270"/>
                      <a:pt x="1548479" y="1638399"/>
                      <a:pt x="1517809" y="1544292"/>
                    </a:cubicBezTo>
                    <a:cubicBezTo>
                      <a:pt x="1478471" y="1423515"/>
                      <a:pt x="1432846" y="1304929"/>
                      <a:pt x="1394841" y="1183771"/>
                    </a:cubicBezTo>
                    <a:cubicBezTo>
                      <a:pt x="1345025" y="1024893"/>
                      <a:pt x="1305497" y="860778"/>
                      <a:pt x="1318355" y="695233"/>
                    </a:cubicBezTo>
                    <a:cubicBezTo>
                      <a:pt x="1326071" y="595316"/>
                      <a:pt x="1353312" y="497780"/>
                      <a:pt x="1359884" y="397863"/>
                    </a:cubicBezTo>
                    <a:cubicBezTo>
                      <a:pt x="1363409" y="344237"/>
                      <a:pt x="1359503" y="290421"/>
                      <a:pt x="1359884" y="236700"/>
                    </a:cubicBezTo>
                    <a:cubicBezTo>
                      <a:pt x="1360265" y="179740"/>
                      <a:pt x="1366076" y="122114"/>
                      <a:pt x="1351598" y="67250"/>
                    </a:cubicBezTo>
                    <a:cubicBezTo>
                      <a:pt x="1345692" y="44866"/>
                      <a:pt x="1335691" y="23530"/>
                      <a:pt x="1316641" y="10767"/>
                    </a:cubicBezTo>
                    <a:cubicBezTo>
                      <a:pt x="1279874" y="-13998"/>
                      <a:pt x="1233202" y="8290"/>
                      <a:pt x="1195292" y="34008"/>
                    </a:cubicBezTo>
                    <a:cubicBezTo>
                      <a:pt x="1114330" y="89062"/>
                      <a:pt x="1060990" y="173644"/>
                      <a:pt x="1005745" y="254988"/>
                    </a:cubicBezTo>
                    <a:cubicBezTo>
                      <a:pt x="928688" y="368526"/>
                      <a:pt x="847058" y="478825"/>
                      <a:pt x="763048" y="587315"/>
                    </a:cubicBezTo>
                    <a:cubicBezTo>
                      <a:pt x="691991" y="679041"/>
                      <a:pt x="621697" y="771338"/>
                      <a:pt x="548640" y="861444"/>
                    </a:cubicBezTo>
                    <a:cubicBezTo>
                      <a:pt x="425672" y="1012987"/>
                      <a:pt x="453866" y="995747"/>
                      <a:pt x="328803" y="1145480"/>
                    </a:cubicBezTo>
                    <a:cubicBezTo>
                      <a:pt x="294418" y="1186628"/>
                      <a:pt x="21146" y="1558103"/>
                      <a:pt x="0" y="1607157"/>
                    </a:cubicBezTo>
                  </a:path>
                </a:pathLst>
              </a:custGeom>
              <a:noFill/>
              <a:ln w="9525" cap="rnd">
                <a:solidFill>
                  <a:schemeClr val="bg2">
                    <a:alpha val="25000"/>
                  </a:schemeClr>
                </a:solidFill>
                <a:prstDash val="lgDash"/>
                <a:round/>
              </a:ln>
            </p:spPr>
            <p:txBody>
              <a:bodyPr rtlCol="0" anchor="ctr"/>
              <a:lstStyle/>
              <a:p>
                <a:endParaRPr lang="en-US"/>
              </a:p>
            </p:txBody>
          </p:sp>
          <p:sp>
            <p:nvSpPr>
              <p:cNvPr id="70" name="Freeform: Shape 69">
                <a:extLst>
                  <a:ext uri="{FF2B5EF4-FFF2-40B4-BE49-F238E27FC236}">
                    <a16:creationId xmlns:a16="http://schemas.microsoft.com/office/drawing/2014/main" id="{D026082B-E695-4987-8C03-332366C6C9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83507" y="3153822"/>
                <a:ext cx="1223105" cy="1676495"/>
              </a:xfrm>
              <a:custGeom>
                <a:avLst/>
                <a:gdLst>
                  <a:gd name="connsiteX0" fmla="*/ 1223105 w 1223105"/>
                  <a:gd name="connsiteY0" fmla="*/ 0 h 1676495"/>
                  <a:gd name="connsiteX1" fmla="*/ 1000792 w 1223105"/>
                  <a:gd name="connsiteY1" fmla="*/ 254794 h 1676495"/>
                  <a:gd name="connsiteX2" fmla="*/ 744760 w 1223105"/>
                  <a:gd name="connsiteY2" fmla="*/ 651891 h 1676495"/>
                  <a:gd name="connsiteX3" fmla="*/ 345758 w 1223105"/>
                  <a:gd name="connsiteY3" fmla="*/ 1231773 h 1676495"/>
                  <a:gd name="connsiteX4" fmla="*/ 0 w 1223105"/>
                  <a:gd name="connsiteY4" fmla="*/ 1676495 h 1676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3105" h="1676495">
                    <a:moveTo>
                      <a:pt x="1223105" y="0"/>
                    </a:moveTo>
                    <a:cubicBezTo>
                      <a:pt x="1136523" y="72771"/>
                      <a:pt x="1066324" y="162401"/>
                      <a:pt x="1000792" y="254794"/>
                    </a:cubicBezTo>
                    <a:cubicBezTo>
                      <a:pt x="909733" y="383286"/>
                      <a:pt x="827723" y="517970"/>
                      <a:pt x="744760" y="651891"/>
                    </a:cubicBezTo>
                    <a:cubicBezTo>
                      <a:pt x="621030" y="851726"/>
                      <a:pt x="497777" y="1052608"/>
                      <a:pt x="345758" y="1231773"/>
                    </a:cubicBezTo>
                    <a:cubicBezTo>
                      <a:pt x="248888" y="1345978"/>
                      <a:pt x="61722" y="1540764"/>
                      <a:pt x="0" y="1676495"/>
                    </a:cubicBezTo>
                  </a:path>
                </a:pathLst>
              </a:custGeom>
              <a:noFill/>
              <a:ln w="9525" cap="rnd">
                <a:solidFill>
                  <a:schemeClr val="bg2">
                    <a:alpha val="25000"/>
                  </a:schemeClr>
                </a:solidFill>
                <a:prstDash val="lgDash"/>
                <a:round/>
              </a:ln>
            </p:spPr>
            <p:txBody>
              <a:bodyPr rtlCol="0" anchor="ctr"/>
              <a:lstStyle/>
              <a:p>
                <a:endParaRPr lang="en-US"/>
              </a:p>
            </p:txBody>
          </p:sp>
          <p:sp>
            <p:nvSpPr>
              <p:cNvPr id="71" name="Freeform: Shape 70">
                <a:extLst>
                  <a:ext uri="{FF2B5EF4-FFF2-40B4-BE49-F238E27FC236}">
                    <a16:creationId xmlns:a16="http://schemas.microsoft.com/office/drawing/2014/main" id="{461A8835-D9FC-4CAB-AF19-A5513B17BA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6517" y="3097027"/>
                <a:ext cx="668845" cy="2224304"/>
              </a:xfrm>
              <a:custGeom>
                <a:avLst/>
                <a:gdLst>
                  <a:gd name="connsiteX0" fmla="*/ 668846 w 668845"/>
                  <a:gd name="connsiteY0" fmla="*/ 2224305 h 2224304"/>
                  <a:gd name="connsiteX1" fmla="*/ 486918 w 668845"/>
                  <a:gd name="connsiteY1" fmla="*/ 1944365 h 2224304"/>
                  <a:gd name="connsiteX2" fmla="*/ 376809 w 668845"/>
                  <a:gd name="connsiteY2" fmla="*/ 1659663 h 2224304"/>
                  <a:gd name="connsiteX3" fmla="*/ 319373 w 668845"/>
                  <a:gd name="connsiteY3" fmla="*/ 1425157 h 2224304"/>
                  <a:gd name="connsiteX4" fmla="*/ 264319 w 668845"/>
                  <a:gd name="connsiteY4" fmla="*/ 1130834 h 2224304"/>
                  <a:gd name="connsiteX5" fmla="*/ 278702 w 668845"/>
                  <a:gd name="connsiteY5" fmla="*/ 882041 h 2224304"/>
                  <a:gd name="connsiteX6" fmla="*/ 302609 w 668845"/>
                  <a:gd name="connsiteY6" fmla="*/ 736118 h 2224304"/>
                  <a:gd name="connsiteX7" fmla="*/ 360045 w 668845"/>
                  <a:gd name="connsiteY7" fmla="*/ 444177 h 2224304"/>
                  <a:gd name="connsiteX8" fmla="*/ 386334 w 668845"/>
                  <a:gd name="connsiteY8" fmla="*/ 233675 h 2224304"/>
                  <a:gd name="connsiteX9" fmla="*/ 0 w 668845"/>
                  <a:gd name="connsiteY9" fmla="*/ 56795 h 222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8845" h="2224304">
                    <a:moveTo>
                      <a:pt x="668846" y="2224305"/>
                    </a:moveTo>
                    <a:cubicBezTo>
                      <a:pt x="599218" y="2137151"/>
                      <a:pt x="537210" y="2043996"/>
                      <a:pt x="486918" y="1944365"/>
                    </a:cubicBezTo>
                    <a:cubicBezTo>
                      <a:pt x="441008" y="1853306"/>
                      <a:pt x="404717" y="1757770"/>
                      <a:pt x="376809" y="1659663"/>
                    </a:cubicBezTo>
                    <a:cubicBezTo>
                      <a:pt x="354806" y="1582224"/>
                      <a:pt x="337757" y="1503548"/>
                      <a:pt x="319373" y="1425157"/>
                    </a:cubicBezTo>
                    <a:cubicBezTo>
                      <a:pt x="296418" y="1327811"/>
                      <a:pt x="270510" y="1230657"/>
                      <a:pt x="264319" y="1130834"/>
                    </a:cubicBezTo>
                    <a:cubicBezTo>
                      <a:pt x="259080" y="1047681"/>
                      <a:pt x="266891" y="964528"/>
                      <a:pt x="278702" y="882041"/>
                    </a:cubicBezTo>
                    <a:cubicBezTo>
                      <a:pt x="285655" y="833274"/>
                      <a:pt x="293751" y="784601"/>
                      <a:pt x="302609" y="736118"/>
                    </a:cubicBezTo>
                    <a:cubicBezTo>
                      <a:pt x="320516" y="638582"/>
                      <a:pt x="339471" y="541237"/>
                      <a:pt x="360045" y="444177"/>
                    </a:cubicBezTo>
                    <a:cubicBezTo>
                      <a:pt x="374809" y="374549"/>
                      <a:pt x="389763" y="304541"/>
                      <a:pt x="386334" y="233675"/>
                    </a:cubicBezTo>
                    <a:cubicBezTo>
                      <a:pt x="383191" y="168809"/>
                      <a:pt x="391287" y="-120751"/>
                      <a:pt x="0" y="56795"/>
                    </a:cubicBezTo>
                  </a:path>
                </a:pathLst>
              </a:custGeom>
              <a:noFill/>
              <a:ln w="9525" cap="rnd">
                <a:solidFill>
                  <a:schemeClr val="bg2">
                    <a:alpha val="25000"/>
                  </a:schemeClr>
                </a:solidFill>
                <a:prstDash val="lgDash"/>
                <a:round/>
              </a:ln>
            </p:spPr>
            <p:txBody>
              <a:bodyPr rtlCol="0" anchor="ctr"/>
              <a:lstStyle/>
              <a:p>
                <a:endParaRPr lang="en-US"/>
              </a:p>
            </p:txBody>
          </p:sp>
        </p:grpSp>
        <p:sp>
          <p:nvSpPr>
            <p:cNvPr id="57" name="Freeform: Shape 56">
              <a:extLst>
                <a:ext uri="{FF2B5EF4-FFF2-40B4-BE49-F238E27FC236}">
                  <a16:creationId xmlns:a16="http://schemas.microsoft.com/office/drawing/2014/main" id="{54E6BA76-9515-415F-BAC9-76958DA6EB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39145" y="4663452"/>
              <a:ext cx="1103852" cy="657879"/>
            </a:xfrm>
            <a:custGeom>
              <a:avLst/>
              <a:gdLst>
                <a:gd name="connsiteX0" fmla="*/ 1103852 w 1103852"/>
                <a:gd name="connsiteY0" fmla="*/ 657879 h 657879"/>
                <a:gd name="connsiteX1" fmla="*/ 883063 w 1103852"/>
                <a:gd name="connsiteY1" fmla="*/ 177724 h 657879"/>
                <a:gd name="connsiteX2" fmla="*/ 678085 w 1103852"/>
                <a:gd name="connsiteY2" fmla="*/ 17132 h 657879"/>
                <a:gd name="connsiteX3" fmla="*/ 461962 w 1103852"/>
                <a:gd name="connsiteY3" fmla="*/ 17132 h 657879"/>
                <a:gd name="connsiteX4" fmla="*/ 136398 w 1103852"/>
                <a:gd name="connsiteY4" fmla="*/ 267735 h 657879"/>
                <a:gd name="connsiteX5" fmla="*/ 0 w 1103852"/>
                <a:gd name="connsiteY5" fmla="*/ 650830 h 65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3852" h="657879">
                  <a:moveTo>
                    <a:pt x="1103852" y="657879"/>
                  </a:moveTo>
                  <a:cubicBezTo>
                    <a:pt x="1071563" y="576250"/>
                    <a:pt x="937546" y="246494"/>
                    <a:pt x="883063" y="177724"/>
                  </a:cubicBezTo>
                  <a:cubicBezTo>
                    <a:pt x="828104" y="108382"/>
                    <a:pt x="761238" y="46279"/>
                    <a:pt x="678085" y="17132"/>
                  </a:cubicBezTo>
                  <a:cubicBezTo>
                    <a:pt x="608171" y="-7347"/>
                    <a:pt x="533210" y="-4013"/>
                    <a:pt x="461962" y="17132"/>
                  </a:cubicBezTo>
                  <a:cubicBezTo>
                    <a:pt x="326898" y="57137"/>
                    <a:pt x="214027" y="150101"/>
                    <a:pt x="136398" y="267735"/>
                  </a:cubicBezTo>
                  <a:cubicBezTo>
                    <a:pt x="86773" y="343078"/>
                    <a:pt x="16764" y="562153"/>
                    <a:pt x="0" y="650830"/>
                  </a:cubicBezTo>
                </a:path>
              </a:pathLst>
            </a:custGeom>
            <a:noFill/>
            <a:ln w="9525" cap="rnd">
              <a:solidFill>
                <a:schemeClr val="bg2">
                  <a:alpha val="25000"/>
                </a:schemeClr>
              </a:solidFill>
              <a:prstDash val="lgDash"/>
              <a:round/>
            </a:ln>
          </p:spPr>
          <p:txBody>
            <a:bodyPr rtlCol="0" anchor="ctr"/>
            <a:lstStyle/>
            <a:p>
              <a:endParaRPr lang="en-US"/>
            </a:p>
          </p:txBody>
        </p:sp>
        <p:sp>
          <p:nvSpPr>
            <p:cNvPr id="58" name="Freeform: Shape 57">
              <a:extLst>
                <a:ext uri="{FF2B5EF4-FFF2-40B4-BE49-F238E27FC236}">
                  <a16:creationId xmlns:a16="http://schemas.microsoft.com/office/drawing/2014/main" id="{4C120B3D-CF1C-49AE-B5B4-6BF589737A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71887" y="1521047"/>
              <a:ext cx="1271168" cy="2861881"/>
            </a:xfrm>
            <a:custGeom>
              <a:avLst/>
              <a:gdLst>
                <a:gd name="connsiteX0" fmla="*/ 0 w 1271168"/>
                <a:gd name="connsiteY0" fmla="*/ 2861882 h 2861881"/>
                <a:gd name="connsiteX1" fmla="*/ 115157 w 1271168"/>
                <a:gd name="connsiteY1" fmla="*/ 2685002 h 2861881"/>
                <a:gd name="connsiteX2" fmla="*/ 277178 w 1271168"/>
                <a:gd name="connsiteY2" fmla="*/ 2461070 h 2861881"/>
                <a:gd name="connsiteX3" fmla="*/ 421958 w 1271168"/>
                <a:gd name="connsiteY3" fmla="*/ 2209514 h 2861881"/>
                <a:gd name="connsiteX4" fmla="*/ 690848 w 1271168"/>
                <a:gd name="connsiteY4" fmla="*/ 1751267 h 2861881"/>
                <a:gd name="connsiteX5" fmla="*/ 830580 w 1271168"/>
                <a:gd name="connsiteY5" fmla="*/ 1451039 h 2861881"/>
                <a:gd name="connsiteX6" fmla="*/ 917067 w 1271168"/>
                <a:gd name="connsiteY6" fmla="*/ 1276541 h 2861881"/>
                <a:gd name="connsiteX7" fmla="*/ 1114901 w 1271168"/>
                <a:gd name="connsiteY7" fmla="*/ 965835 h 2861881"/>
                <a:gd name="connsiteX8" fmla="*/ 1204627 w 1271168"/>
                <a:gd name="connsiteY8" fmla="*/ 819626 h 2861881"/>
                <a:gd name="connsiteX9" fmla="*/ 1271111 w 1271168"/>
                <a:gd name="connsiteY9" fmla="*/ 585311 h 2861881"/>
                <a:gd name="connsiteX10" fmla="*/ 1128141 w 1271168"/>
                <a:gd name="connsiteY10" fmla="*/ 292894 h 2861881"/>
                <a:gd name="connsiteX11" fmla="*/ 882110 w 1271168"/>
                <a:gd name="connsiteY11" fmla="*/ 135065 h 2861881"/>
                <a:gd name="connsiteX12" fmla="*/ 574929 w 1271168"/>
                <a:gd name="connsiteY12" fmla="*/ 0 h 286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1168" h="2861881">
                  <a:moveTo>
                    <a:pt x="0" y="2861882"/>
                  </a:moveTo>
                  <a:cubicBezTo>
                    <a:pt x="0" y="2861882"/>
                    <a:pt x="67151" y="2751201"/>
                    <a:pt x="115157" y="2685002"/>
                  </a:cubicBezTo>
                  <a:cubicBezTo>
                    <a:pt x="169259" y="2610326"/>
                    <a:pt x="226981" y="2538317"/>
                    <a:pt x="277178" y="2461070"/>
                  </a:cubicBezTo>
                  <a:cubicBezTo>
                    <a:pt x="329946" y="2379917"/>
                    <a:pt x="374142" y="2293715"/>
                    <a:pt x="421958" y="2209514"/>
                  </a:cubicBezTo>
                  <a:cubicBezTo>
                    <a:pt x="509492" y="2055495"/>
                    <a:pt x="609695" y="1908715"/>
                    <a:pt x="690848" y="1751267"/>
                  </a:cubicBezTo>
                  <a:cubicBezTo>
                    <a:pt x="741426" y="1653159"/>
                    <a:pt x="784670" y="1551432"/>
                    <a:pt x="830580" y="1451039"/>
                  </a:cubicBezTo>
                  <a:cubicBezTo>
                    <a:pt x="857631" y="1391984"/>
                    <a:pt x="885635" y="1333405"/>
                    <a:pt x="917067" y="1276541"/>
                  </a:cubicBezTo>
                  <a:cubicBezTo>
                    <a:pt x="976408" y="1169003"/>
                    <a:pt x="1046417" y="1067848"/>
                    <a:pt x="1114901" y="965835"/>
                  </a:cubicBezTo>
                  <a:cubicBezTo>
                    <a:pt x="1146810" y="918305"/>
                    <a:pt x="1177671" y="870109"/>
                    <a:pt x="1204627" y="819626"/>
                  </a:cubicBezTo>
                  <a:cubicBezTo>
                    <a:pt x="1243679" y="746665"/>
                    <a:pt x="1272635" y="667703"/>
                    <a:pt x="1271111" y="585311"/>
                  </a:cubicBezTo>
                  <a:cubicBezTo>
                    <a:pt x="1269111" y="473012"/>
                    <a:pt x="1209485" y="371284"/>
                    <a:pt x="1128141" y="292894"/>
                  </a:cubicBezTo>
                  <a:cubicBezTo>
                    <a:pt x="1057561" y="224790"/>
                    <a:pt x="971836" y="175260"/>
                    <a:pt x="882110" y="135065"/>
                  </a:cubicBezTo>
                  <a:cubicBezTo>
                    <a:pt x="779907" y="89249"/>
                    <a:pt x="672560" y="54673"/>
                    <a:pt x="574929" y="0"/>
                  </a:cubicBezTo>
                </a:path>
              </a:pathLst>
            </a:custGeom>
            <a:noFill/>
            <a:ln w="9525" cap="rnd">
              <a:solidFill>
                <a:schemeClr val="bg2">
                  <a:alpha val="25000"/>
                </a:schemeClr>
              </a:solidFill>
              <a:prstDash val="lgDash"/>
              <a:round/>
            </a:ln>
          </p:spPr>
          <p:txBody>
            <a:bodyPr rtlCol="0" anchor="ctr"/>
            <a:lstStyle/>
            <a:p>
              <a:endParaRPr lang="en-US"/>
            </a:p>
          </p:txBody>
        </p:sp>
        <p:sp>
          <p:nvSpPr>
            <p:cNvPr id="59" name="Freeform: Shape 58">
              <a:extLst>
                <a:ext uri="{FF2B5EF4-FFF2-40B4-BE49-F238E27FC236}">
                  <a16:creationId xmlns:a16="http://schemas.microsoft.com/office/drawing/2014/main" id="{5F7B6392-DF04-4EF6-A433-4A7A757D65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71887" y="1536477"/>
              <a:ext cx="919096" cy="2636139"/>
            </a:xfrm>
            <a:custGeom>
              <a:avLst/>
              <a:gdLst>
                <a:gd name="connsiteX0" fmla="*/ 0 w 919096"/>
                <a:gd name="connsiteY0" fmla="*/ 2636139 h 2636139"/>
                <a:gd name="connsiteX1" fmla="*/ 274415 w 919096"/>
                <a:gd name="connsiteY1" fmla="*/ 2218277 h 2636139"/>
                <a:gd name="connsiteX2" fmla="*/ 607981 w 919096"/>
                <a:gd name="connsiteY2" fmla="*/ 1655921 h 2636139"/>
                <a:gd name="connsiteX3" fmla="*/ 792290 w 919096"/>
                <a:gd name="connsiteY3" fmla="*/ 1163003 h 2636139"/>
                <a:gd name="connsiteX4" fmla="*/ 914400 w 919096"/>
                <a:gd name="connsiteY4" fmla="*/ 808863 h 2636139"/>
                <a:gd name="connsiteX5" fmla="*/ 847344 w 919096"/>
                <a:gd name="connsiteY5" fmla="*/ 516922 h 2636139"/>
                <a:gd name="connsiteX6" fmla="*/ 610362 w 919096"/>
                <a:gd name="connsiteY6" fmla="*/ 366141 h 2636139"/>
                <a:gd name="connsiteX7" fmla="*/ 361379 w 919096"/>
                <a:gd name="connsiteY7" fmla="*/ 222599 h 2636139"/>
                <a:gd name="connsiteX8" fmla="*/ 67056 w 919096"/>
                <a:gd name="connsiteY8" fmla="*/ 0 h 263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9096" h="2636139">
                  <a:moveTo>
                    <a:pt x="0" y="2636139"/>
                  </a:moveTo>
                  <a:cubicBezTo>
                    <a:pt x="0" y="2636139"/>
                    <a:pt x="162020" y="2392394"/>
                    <a:pt x="274415" y="2218277"/>
                  </a:cubicBezTo>
                  <a:cubicBezTo>
                    <a:pt x="392906" y="2034730"/>
                    <a:pt x="518732" y="1854994"/>
                    <a:pt x="607981" y="1655921"/>
                  </a:cubicBezTo>
                  <a:cubicBezTo>
                    <a:pt x="679799" y="1495806"/>
                    <a:pt x="726091" y="1325594"/>
                    <a:pt x="792290" y="1163003"/>
                  </a:cubicBezTo>
                  <a:cubicBezTo>
                    <a:pt x="839724" y="1046607"/>
                    <a:pt x="897922" y="933164"/>
                    <a:pt x="914400" y="808863"/>
                  </a:cubicBezTo>
                  <a:cubicBezTo>
                    <a:pt x="928116" y="705326"/>
                    <a:pt x="913543" y="596932"/>
                    <a:pt x="847344" y="516922"/>
                  </a:cubicBezTo>
                  <a:cubicBezTo>
                    <a:pt x="786956" y="444056"/>
                    <a:pt x="696087" y="407956"/>
                    <a:pt x="610362" y="366141"/>
                  </a:cubicBezTo>
                  <a:cubicBezTo>
                    <a:pt x="524161" y="324136"/>
                    <a:pt x="442722" y="273272"/>
                    <a:pt x="361379" y="222599"/>
                  </a:cubicBezTo>
                  <a:cubicBezTo>
                    <a:pt x="245459" y="150400"/>
                    <a:pt x="126968" y="121348"/>
                    <a:pt x="67056" y="0"/>
                  </a:cubicBezTo>
                </a:path>
              </a:pathLst>
            </a:custGeom>
            <a:noFill/>
            <a:ln w="9525" cap="rnd">
              <a:solidFill>
                <a:schemeClr val="bg2">
                  <a:alpha val="25000"/>
                </a:schemeClr>
              </a:solidFill>
              <a:prstDash val="lgDash"/>
              <a:round/>
            </a:ln>
          </p:spPr>
          <p:txBody>
            <a:bodyPr rtlCol="0" anchor="ctr"/>
            <a:lstStyle/>
            <a:p>
              <a:endParaRPr lang="en-US"/>
            </a:p>
          </p:txBody>
        </p:sp>
        <p:sp>
          <p:nvSpPr>
            <p:cNvPr id="60" name="Freeform: Shape 59">
              <a:extLst>
                <a:ext uri="{FF2B5EF4-FFF2-40B4-BE49-F238E27FC236}">
                  <a16:creationId xmlns:a16="http://schemas.microsoft.com/office/drawing/2014/main" id="{CFB987BC-4338-4C63-8DB9-5CB9DC4890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71887" y="1717738"/>
              <a:ext cx="625711" cy="2292381"/>
            </a:xfrm>
            <a:custGeom>
              <a:avLst/>
              <a:gdLst>
                <a:gd name="connsiteX0" fmla="*/ 0 w 625711"/>
                <a:gd name="connsiteY0" fmla="*/ 2292382 h 2292381"/>
                <a:gd name="connsiteX1" fmla="*/ 181070 w 625711"/>
                <a:gd name="connsiteY1" fmla="*/ 2019967 h 2292381"/>
                <a:gd name="connsiteX2" fmla="*/ 385000 w 625711"/>
                <a:gd name="connsiteY2" fmla="*/ 1640967 h 2292381"/>
                <a:gd name="connsiteX3" fmla="*/ 514255 w 625711"/>
                <a:gd name="connsiteY3" fmla="*/ 1376839 h 2292381"/>
                <a:gd name="connsiteX4" fmla="*/ 606171 w 625711"/>
                <a:gd name="connsiteY4" fmla="*/ 1015079 h 2292381"/>
                <a:gd name="connsiteX5" fmla="*/ 606171 w 625711"/>
                <a:gd name="connsiteY5" fmla="*/ 673418 h 2292381"/>
                <a:gd name="connsiteX6" fmla="*/ 485489 w 625711"/>
                <a:gd name="connsiteY6" fmla="*/ 475297 h 2292381"/>
                <a:gd name="connsiteX7" fmla="*/ 313182 w 625711"/>
                <a:gd name="connsiteY7" fmla="*/ 328898 h 2292381"/>
                <a:gd name="connsiteX8" fmla="*/ 173831 w 625711"/>
                <a:gd name="connsiteY8" fmla="*/ 189643 h 2292381"/>
                <a:gd name="connsiteX9" fmla="*/ 0 w 625711"/>
                <a:gd name="connsiteY9" fmla="*/ 0 h 2292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5711" h="2292381">
                  <a:moveTo>
                    <a:pt x="0" y="2292382"/>
                  </a:moveTo>
                  <a:cubicBezTo>
                    <a:pt x="0" y="2292382"/>
                    <a:pt x="110776" y="2140363"/>
                    <a:pt x="181070" y="2019967"/>
                  </a:cubicBezTo>
                  <a:cubicBezTo>
                    <a:pt x="253460" y="1896047"/>
                    <a:pt x="318325" y="1768031"/>
                    <a:pt x="385000" y="1640967"/>
                  </a:cubicBezTo>
                  <a:cubicBezTo>
                    <a:pt x="430625" y="1554099"/>
                    <a:pt x="478536" y="1468184"/>
                    <a:pt x="514255" y="1376839"/>
                  </a:cubicBezTo>
                  <a:cubicBezTo>
                    <a:pt x="559689" y="1260634"/>
                    <a:pt x="585788" y="1138333"/>
                    <a:pt x="606171" y="1015079"/>
                  </a:cubicBezTo>
                  <a:cubicBezTo>
                    <a:pt x="625031" y="900779"/>
                    <a:pt x="638556" y="784003"/>
                    <a:pt x="606171" y="673418"/>
                  </a:cubicBezTo>
                  <a:cubicBezTo>
                    <a:pt x="584168" y="598075"/>
                    <a:pt x="540258" y="531590"/>
                    <a:pt x="485489" y="475297"/>
                  </a:cubicBezTo>
                  <a:cubicBezTo>
                    <a:pt x="432911" y="421195"/>
                    <a:pt x="369475" y="379095"/>
                    <a:pt x="313182" y="328898"/>
                  </a:cubicBezTo>
                  <a:cubicBezTo>
                    <a:pt x="264128" y="285179"/>
                    <a:pt x="219361" y="237077"/>
                    <a:pt x="173831" y="189643"/>
                  </a:cubicBezTo>
                  <a:cubicBezTo>
                    <a:pt x="109347" y="122111"/>
                    <a:pt x="0" y="0"/>
                    <a:pt x="0" y="0"/>
                  </a:cubicBezTo>
                </a:path>
              </a:pathLst>
            </a:custGeom>
            <a:noFill/>
            <a:ln w="9525" cap="rnd">
              <a:solidFill>
                <a:schemeClr val="bg2">
                  <a:alpha val="25000"/>
                </a:schemeClr>
              </a:solidFill>
              <a:prstDash val="lgDash"/>
              <a:round/>
            </a:ln>
          </p:spPr>
          <p:txBody>
            <a:bodyPr rtlCol="0" anchor="ctr"/>
            <a:lstStyle/>
            <a:p>
              <a:endParaRPr lang="en-US"/>
            </a:p>
          </p:txBody>
        </p:sp>
        <p:sp>
          <p:nvSpPr>
            <p:cNvPr id="61" name="Freeform: Shape 60">
              <a:extLst>
                <a:ext uri="{FF2B5EF4-FFF2-40B4-BE49-F238E27FC236}">
                  <a16:creationId xmlns:a16="http://schemas.microsoft.com/office/drawing/2014/main" id="{F0B5029E-655F-4CB5-BCA2-B62400CE76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71887" y="1951196"/>
              <a:ext cx="421548" cy="1865756"/>
            </a:xfrm>
            <a:custGeom>
              <a:avLst/>
              <a:gdLst>
                <a:gd name="connsiteX0" fmla="*/ 0 w 421548"/>
                <a:gd name="connsiteY0" fmla="*/ 0 h 1865756"/>
                <a:gd name="connsiteX1" fmla="*/ 258699 w 421548"/>
                <a:gd name="connsiteY1" fmla="*/ 330803 h 1865756"/>
                <a:gd name="connsiteX2" fmla="*/ 408051 w 421548"/>
                <a:gd name="connsiteY2" fmla="*/ 617887 h 1865756"/>
                <a:gd name="connsiteX3" fmla="*/ 408051 w 421548"/>
                <a:gd name="connsiteY3" fmla="*/ 910781 h 1865756"/>
                <a:gd name="connsiteX4" fmla="*/ 336233 w 421548"/>
                <a:gd name="connsiteY4" fmla="*/ 1269683 h 1865756"/>
                <a:gd name="connsiteX5" fmla="*/ 186881 w 421548"/>
                <a:gd name="connsiteY5" fmla="*/ 1582674 h 1865756"/>
                <a:gd name="connsiteX6" fmla="*/ 0 w 421548"/>
                <a:gd name="connsiteY6" fmla="*/ 1865757 h 1865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1548" h="1865756">
                  <a:moveTo>
                    <a:pt x="0" y="0"/>
                  </a:moveTo>
                  <a:cubicBezTo>
                    <a:pt x="0" y="0"/>
                    <a:pt x="155734" y="188309"/>
                    <a:pt x="258699" y="330803"/>
                  </a:cubicBezTo>
                  <a:cubicBezTo>
                    <a:pt x="322517" y="419100"/>
                    <a:pt x="383096" y="512255"/>
                    <a:pt x="408051" y="617887"/>
                  </a:cubicBezTo>
                  <a:cubicBezTo>
                    <a:pt x="430625" y="713613"/>
                    <a:pt x="420815" y="812768"/>
                    <a:pt x="408051" y="910781"/>
                  </a:cubicBezTo>
                  <a:cubicBezTo>
                    <a:pt x="392240" y="1032129"/>
                    <a:pt x="376142" y="1154049"/>
                    <a:pt x="336233" y="1269683"/>
                  </a:cubicBezTo>
                  <a:cubicBezTo>
                    <a:pt x="298418" y="1379125"/>
                    <a:pt x="246412" y="1483138"/>
                    <a:pt x="186881" y="1582674"/>
                  </a:cubicBezTo>
                  <a:cubicBezTo>
                    <a:pt x="122777" y="1689640"/>
                    <a:pt x="0" y="1865757"/>
                    <a:pt x="0" y="1865757"/>
                  </a:cubicBezTo>
                </a:path>
              </a:pathLst>
            </a:custGeom>
            <a:noFill/>
            <a:ln w="9525" cap="rnd">
              <a:solidFill>
                <a:schemeClr val="bg2">
                  <a:alpha val="25000"/>
                </a:schemeClr>
              </a:solidFill>
              <a:prstDash val="lgDash"/>
              <a:round/>
            </a:ln>
          </p:spPr>
          <p:txBody>
            <a:bodyPr rtlCol="0" anchor="ctr"/>
            <a:lstStyle/>
            <a:p>
              <a:endParaRPr lang="en-US"/>
            </a:p>
          </p:txBody>
        </p:sp>
        <p:sp>
          <p:nvSpPr>
            <p:cNvPr id="62" name="Freeform: Shape 61">
              <a:extLst>
                <a:ext uri="{FF2B5EF4-FFF2-40B4-BE49-F238E27FC236}">
                  <a16:creationId xmlns:a16="http://schemas.microsoft.com/office/drawing/2014/main" id="{966F436B-D502-4927-A05D-0691A99F65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71887" y="2201418"/>
              <a:ext cx="286935" cy="1358264"/>
            </a:xfrm>
            <a:custGeom>
              <a:avLst/>
              <a:gdLst>
                <a:gd name="connsiteX0" fmla="*/ 11621 w 286935"/>
                <a:gd name="connsiteY0" fmla="*/ 1358265 h 1358264"/>
                <a:gd name="connsiteX1" fmla="*/ 163830 w 286935"/>
                <a:gd name="connsiteY1" fmla="*/ 1157287 h 1358264"/>
                <a:gd name="connsiteX2" fmla="*/ 258604 w 286935"/>
                <a:gd name="connsiteY2" fmla="*/ 858679 h 1358264"/>
                <a:gd name="connsiteX3" fmla="*/ 284417 w 286935"/>
                <a:gd name="connsiteY3" fmla="*/ 577310 h 1358264"/>
                <a:gd name="connsiteX4" fmla="*/ 215456 w 286935"/>
                <a:gd name="connsiteY4" fmla="*/ 330422 h 1358264"/>
                <a:gd name="connsiteX5" fmla="*/ 0 w 286935"/>
                <a:gd name="connsiteY5" fmla="*/ 0 h 1358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6935" h="1358264">
                  <a:moveTo>
                    <a:pt x="11621" y="1358265"/>
                  </a:moveTo>
                  <a:cubicBezTo>
                    <a:pt x="11621" y="1358265"/>
                    <a:pt x="104299" y="1269016"/>
                    <a:pt x="163830" y="1157287"/>
                  </a:cubicBezTo>
                  <a:cubicBezTo>
                    <a:pt x="213074" y="1064800"/>
                    <a:pt x="237458" y="961453"/>
                    <a:pt x="258604" y="858679"/>
                  </a:cubicBezTo>
                  <a:cubicBezTo>
                    <a:pt x="277749" y="765905"/>
                    <a:pt x="293180" y="671512"/>
                    <a:pt x="284417" y="577310"/>
                  </a:cubicBezTo>
                  <a:cubicBezTo>
                    <a:pt x="276511" y="491680"/>
                    <a:pt x="250412" y="409099"/>
                    <a:pt x="215456" y="330422"/>
                  </a:cubicBezTo>
                  <a:cubicBezTo>
                    <a:pt x="153353" y="190405"/>
                    <a:pt x="0" y="0"/>
                    <a:pt x="0" y="0"/>
                  </a:cubicBezTo>
                </a:path>
              </a:pathLst>
            </a:custGeom>
            <a:noFill/>
            <a:ln w="9525" cap="rnd">
              <a:solidFill>
                <a:schemeClr val="bg2">
                  <a:alpha val="25000"/>
                </a:schemeClr>
              </a:solidFill>
              <a:prstDash val="lgDash"/>
              <a:round/>
            </a:ln>
          </p:spPr>
          <p:txBody>
            <a:bodyPr rtlCol="0" anchor="ctr"/>
            <a:lstStyle/>
            <a:p>
              <a:endParaRPr lang="en-US"/>
            </a:p>
          </p:txBody>
        </p:sp>
        <p:sp>
          <p:nvSpPr>
            <p:cNvPr id="63" name="Freeform: Shape 62">
              <a:extLst>
                <a:ext uri="{FF2B5EF4-FFF2-40B4-BE49-F238E27FC236}">
                  <a16:creationId xmlns:a16="http://schemas.microsoft.com/office/drawing/2014/main" id="{63D19BC0-342A-4662-8B01-078F5BC25F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71887" y="2482500"/>
              <a:ext cx="167300" cy="890873"/>
            </a:xfrm>
            <a:custGeom>
              <a:avLst/>
              <a:gdLst>
                <a:gd name="connsiteX0" fmla="*/ 0 w 167300"/>
                <a:gd name="connsiteY0" fmla="*/ 0 h 890873"/>
                <a:gd name="connsiteX1" fmla="*/ 143732 w 167300"/>
                <a:gd name="connsiteY1" fmla="*/ 233077 h 890873"/>
                <a:gd name="connsiteX2" fmla="*/ 160973 w 167300"/>
                <a:gd name="connsiteY2" fmla="*/ 482822 h 890873"/>
                <a:gd name="connsiteX3" fmla="*/ 0 w 167300"/>
                <a:gd name="connsiteY3" fmla="*/ 890873 h 890873"/>
              </a:gdLst>
              <a:ahLst/>
              <a:cxnLst>
                <a:cxn ang="0">
                  <a:pos x="connsiteX0" y="connsiteY0"/>
                </a:cxn>
                <a:cxn ang="0">
                  <a:pos x="connsiteX1" y="connsiteY1"/>
                </a:cxn>
                <a:cxn ang="0">
                  <a:pos x="connsiteX2" y="connsiteY2"/>
                </a:cxn>
                <a:cxn ang="0">
                  <a:pos x="connsiteX3" y="connsiteY3"/>
                </a:cxn>
              </a:cxnLst>
              <a:rect l="l" t="t" r="r" b="b"/>
              <a:pathLst>
                <a:path w="167300" h="890873">
                  <a:moveTo>
                    <a:pt x="0" y="0"/>
                  </a:moveTo>
                  <a:cubicBezTo>
                    <a:pt x="0" y="0"/>
                    <a:pt x="110585" y="127254"/>
                    <a:pt x="143732" y="233077"/>
                  </a:cubicBezTo>
                  <a:cubicBezTo>
                    <a:pt x="168974" y="313563"/>
                    <a:pt x="172593" y="399098"/>
                    <a:pt x="160973" y="482822"/>
                  </a:cubicBezTo>
                  <a:cubicBezTo>
                    <a:pt x="136970" y="655892"/>
                    <a:pt x="0" y="890873"/>
                    <a:pt x="0" y="890873"/>
                  </a:cubicBezTo>
                </a:path>
              </a:pathLst>
            </a:custGeom>
            <a:noFill/>
            <a:ln w="9525" cap="rnd">
              <a:solidFill>
                <a:schemeClr val="bg2">
                  <a:alpha val="25000"/>
                </a:schemeClr>
              </a:solidFill>
              <a:prstDash val="lgDash"/>
              <a:round/>
            </a:ln>
          </p:spPr>
          <p:txBody>
            <a:bodyPr rtlCol="0" anchor="ctr"/>
            <a:lstStyle/>
            <a:p>
              <a:endParaRPr lang="en-US"/>
            </a:p>
          </p:txBody>
        </p:sp>
        <p:sp>
          <p:nvSpPr>
            <p:cNvPr id="64" name="Freeform: Shape 63">
              <a:extLst>
                <a:ext uri="{FF2B5EF4-FFF2-40B4-BE49-F238E27FC236}">
                  <a16:creationId xmlns:a16="http://schemas.microsoft.com/office/drawing/2014/main" id="{DF32521F-B67B-4D14-BB6E-0DD27E1C70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49272" y="1514475"/>
              <a:ext cx="3076098" cy="1677721"/>
            </a:xfrm>
            <a:custGeom>
              <a:avLst/>
              <a:gdLst>
                <a:gd name="connsiteX0" fmla="*/ 3076099 w 3076098"/>
                <a:gd name="connsiteY0" fmla="*/ 12287 h 1677721"/>
                <a:gd name="connsiteX1" fmla="*/ 3054287 w 3076098"/>
                <a:gd name="connsiteY1" fmla="*/ 609029 h 1677721"/>
                <a:gd name="connsiteX2" fmla="*/ 3054287 w 3076098"/>
                <a:gd name="connsiteY2" fmla="*/ 824770 h 1677721"/>
                <a:gd name="connsiteX3" fmla="*/ 3002375 w 3076098"/>
                <a:gd name="connsiteY3" fmla="*/ 1158240 h 1677721"/>
                <a:gd name="connsiteX4" fmla="*/ 2945797 w 3076098"/>
                <a:gd name="connsiteY4" fmla="*/ 1277112 h 1677721"/>
                <a:gd name="connsiteX5" fmla="*/ 2706815 w 3076098"/>
                <a:gd name="connsiteY5" fmla="*/ 1492853 h 1677721"/>
                <a:gd name="connsiteX6" fmla="*/ 2451735 w 3076098"/>
                <a:gd name="connsiteY6" fmla="*/ 1618583 h 1677721"/>
                <a:gd name="connsiteX7" fmla="*/ 2128457 w 3076098"/>
                <a:gd name="connsiteY7" fmla="*/ 1677448 h 1677721"/>
                <a:gd name="connsiteX8" fmla="*/ 1672495 w 3076098"/>
                <a:gd name="connsiteY8" fmla="*/ 1505522 h 1677721"/>
                <a:gd name="connsiteX9" fmla="*/ 1445038 w 3076098"/>
                <a:gd name="connsiteY9" fmla="*/ 1230916 h 1677721"/>
                <a:gd name="connsiteX10" fmla="*/ 1381506 w 3076098"/>
                <a:gd name="connsiteY10" fmla="*/ 1044035 h 1677721"/>
                <a:gd name="connsiteX11" fmla="*/ 1260253 w 3076098"/>
                <a:gd name="connsiteY11" fmla="*/ 837533 h 1677721"/>
                <a:gd name="connsiteX12" fmla="*/ 1108520 w 3076098"/>
                <a:gd name="connsiteY12" fmla="*/ 772954 h 1677721"/>
                <a:gd name="connsiteX13" fmla="*/ 955358 w 3076098"/>
                <a:gd name="connsiteY13" fmla="*/ 751427 h 1677721"/>
                <a:gd name="connsiteX14" fmla="*/ 763810 w 3076098"/>
                <a:gd name="connsiteY14" fmla="*/ 764762 h 1677721"/>
                <a:gd name="connsiteX15" fmla="*/ 651224 w 3076098"/>
                <a:gd name="connsiteY15" fmla="*/ 728186 h 1677721"/>
                <a:gd name="connsiteX16" fmla="*/ 510730 w 3076098"/>
                <a:gd name="connsiteY16" fmla="*/ 587788 h 1677721"/>
                <a:gd name="connsiteX17" fmla="*/ 323183 w 3076098"/>
                <a:gd name="connsiteY17" fmla="*/ 353187 h 1677721"/>
                <a:gd name="connsiteX18" fmla="*/ 0 w 3076098"/>
                <a:gd name="connsiteY18" fmla="*/ 0 h 1677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76098" h="1677721">
                  <a:moveTo>
                    <a:pt x="3076099" y="12287"/>
                  </a:moveTo>
                  <a:cubicBezTo>
                    <a:pt x="3069336" y="183071"/>
                    <a:pt x="3053525" y="438150"/>
                    <a:pt x="3054287" y="609029"/>
                  </a:cubicBezTo>
                  <a:cubicBezTo>
                    <a:pt x="3054572" y="680942"/>
                    <a:pt x="3056477" y="752856"/>
                    <a:pt x="3054287" y="824770"/>
                  </a:cubicBezTo>
                  <a:cubicBezTo>
                    <a:pt x="3050858" y="937832"/>
                    <a:pt x="3038285" y="1051084"/>
                    <a:pt x="3002375" y="1158240"/>
                  </a:cubicBezTo>
                  <a:cubicBezTo>
                    <a:pt x="2988374" y="1200055"/>
                    <a:pt x="2969895" y="1240155"/>
                    <a:pt x="2945797" y="1277112"/>
                  </a:cubicBezTo>
                  <a:cubicBezTo>
                    <a:pt x="2886742" y="1367885"/>
                    <a:pt x="2798636" y="1434846"/>
                    <a:pt x="2706815" y="1492853"/>
                  </a:cubicBezTo>
                  <a:cubicBezTo>
                    <a:pt x="2626424" y="1543717"/>
                    <a:pt x="2541080" y="1586103"/>
                    <a:pt x="2451735" y="1618583"/>
                  </a:cubicBezTo>
                  <a:cubicBezTo>
                    <a:pt x="2347817" y="1656398"/>
                    <a:pt x="2238851" y="1680591"/>
                    <a:pt x="2128457" y="1677448"/>
                  </a:cubicBezTo>
                  <a:cubicBezTo>
                    <a:pt x="1962436" y="1672781"/>
                    <a:pt x="1804702" y="1606677"/>
                    <a:pt x="1672495" y="1505522"/>
                  </a:cubicBezTo>
                  <a:cubicBezTo>
                    <a:pt x="1576483" y="1432084"/>
                    <a:pt x="1493520" y="1341501"/>
                    <a:pt x="1445038" y="1230916"/>
                  </a:cubicBezTo>
                  <a:cubicBezTo>
                    <a:pt x="1418653" y="1170623"/>
                    <a:pt x="1401794" y="1106710"/>
                    <a:pt x="1381506" y="1044035"/>
                  </a:cubicBezTo>
                  <a:cubicBezTo>
                    <a:pt x="1356360" y="966026"/>
                    <a:pt x="1324261" y="887730"/>
                    <a:pt x="1260253" y="837533"/>
                  </a:cubicBezTo>
                  <a:cubicBezTo>
                    <a:pt x="1216628" y="803243"/>
                    <a:pt x="1162717" y="786194"/>
                    <a:pt x="1108520" y="772954"/>
                  </a:cubicBezTo>
                  <a:cubicBezTo>
                    <a:pt x="1058228" y="760667"/>
                    <a:pt x="1007078" y="750570"/>
                    <a:pt x="955358" y="751427"/>
                  </a:cubicBezTo>
                  <a:cubicBezTo>
                    <a:pt x="891064" y="752475"/>
                    <a:pt x="827818" y="770001"/>
                    <a:pt x="763810" y="764762"/>
                  </a:cubicBezTo>
                  <a:cubicBezTo>
                    <a:pt x="723995" y="761524"/>
                    <a:pt x="685514" y="748760"/>
                    <a:pt x="651224" y="728186"/>
                  </a:cubicBezTo>
                  <a:cubicBezTo>
                    <a:pt x="594074" y="693896"/>
                    <a:pt x="552545" y="639985"/>
                    <a:pt x="510730" y="587788"/>
                  </a:cubicBezTo>
                  <a:cubicBezTo>
                    <a:pt x="448151" y="509683"/>
                    <a:pt x="384524" y="432245"/>
                    <a:pt x="323183" y="353187"/>
                  </a:cubicBezTo>
                  <a:cubicBezTo>
                    <a:pt x="246221" y="253937"/>
                    <a:pt x="94202" y="82868"/>
                    <a:pt x="0" y="0"/>
                  </a:cubicBezTo>
                </a:path>
              </a:pathLst>
            </a:custGeom>
            <a:noFill/>
            <a:ln w="9525" cap="rnd">
              <a:solidFill>
                <a:schemeClr val="bg2">
                  <a:alpha val="25000"/>
                </a:schemeClr>
              </a:solidFill>
              <a:prstDash val="lgDash"/>
              <a:round/>
            </a:ln>
          </p:spPr>
          <p:txBody>
            <a:bodyPr rtlCol="0" anchor="ctr"/>
            <a:lstStyle/>
            <a:p>
              <a:endParaRPr lang="en-US"/>
            </a:p>
          </p:txBody>
        </p:sp>
        <p:sp>
          <p:nvSpPr>
            <p:cNvPr id="65" name="Freeform: Shape 64">
              <a:extLst>
                <a:ext uri="{FF2B5EF4-FFF2-40B4-BE49-F238E27FC236}">
                  <a16:creationId xmlns:a16="http://schemas.microsoft.com/office/drawing/2014/main" id="{56F73602-5ACB-4102-894B-D140E71E67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9025" y="1548764"/>
              <a:ext cx="2607257" cy="1468691"/>
            </a:xfrm>
            <a:custGeom>
              <a:avLst/>
              <a:gdLst>
                <a:gd name="connsiteX0" fmla="*/ 2568321 w 2607257"/>
                <a:gd name="connsiteY0" fmla="*/ 18002 h 1468691"/>
                <a:gd name="connsiteX1" fmla="*/ 2590609 w 2607257"/>
                <a:gd name="connsiteY1" fmla="*/ 258509 h 1468691"/>
                <a:gd name="connsiteX2" fmla="*/ 2606802 w 2607257"/>
                <a:gd name="connsiteY2" fmla="*/ 563118 h 1468691"/>
                <a:gd name="connsiteX3" fmla="*/ 2587181 w 2607257"/>
                <a:gd name="connsiteY3" fmla="*/ 910400 h 1468691"/>
                <a:gd name="connsiteX4" fmla="*/ 2568702 w 2607257"/>
                <a:gd name="connsiteY4" fmla="*/ 1001554 h 1468691"/>
                <a:gd name="connsiteX5" fmla="*/ 2407063 w 2607257"/>
                <a:gd name="connsiteY5" fmla="*/ 1262348 h 1468691"/>
                <a:gd name="connsiteX6" fmla="*/ 2211896 w 2607257"/>
                <a:gd name="connsiteY6" fmla="*/ 1390078 h 1468691"/>
                <a:gd name="connsiteX7" fmla="*/ 1936623 w 2607257"/>
                <a:gd name="connsiteY7" fmla="*/ 1466660 h 1468691"/>
                <a:gd name="connsiteX8" fmla="*/ 1749933 w 2607257"/>
                <a:gd name="connsiteY8" fmla="*/ 1447514 h 1468691"/>
                <a:gd name="connsiteX9" fmla="*/ 1594295 w 2607257"/>
                <a:gd name="connsiteY9" fmla="*/ 1351788 h 1468691"/>
                <a:gd name="connsiteX10" fmla="*/ 1512951 w 2607257"/>
                <a:gd name="connsiteY10" fmla="*/ 1227392 h 1468691"/>
                <a:gd name="connsiteX11" fmla="*/ 1500949 w 2607257"/>
                <a:gd name="connsiteY11" fmla="*/ 992886 h 1468691"/>
                <a:gd name="connsiteX12" fmla="*/ 1541621 w 2607257"/>
                <a:gd name="connsiteY12" fmla="*/ 803910 h 1468691"/>
                <a:gd name="connsiteX13" fmla="*/ 1541621 w 2607257"/>
                <a:gd name="connsiteY13" fmla="*/ 665131 h 1468691"/>
                <a:gd name="connsiteX14" fmla="*/ 1429131 w 2607257"/>
                <a:gd name="connsiteY14" fmla="*/ 526352 h 1468691"/>
                <a:gd name="connsiteX15" fmla="*/ 1163383 w 2607257"/>
                <a:gd name="connsiteY15" fmla="*/ 449771 h 1468691"/>
                <a:gd name="connsiteX16" fmla="*/ 811530 w 2607257"/>
                <a:gd name="connsiteY16" fmla="*/ 406718 h 1468691"/>
                <a:gd name="connsiteX17" fmla="*/ 574548 w 2607257"/>
                <a:gd name="connsiteY17" fmla="*/ 354044 h 1468691"/>
                <a:gd name="connsiteX18" fmla="*/ 284893 w 2607257"/>
                <a:gd name="connsiteY18" fmla="*/ 224885 h 1468691"/>
                <a:gd name="connsiteX19" fmla="*/ 0 w 2607257"/>
                <a:gd name="connsiteY19" fmla="*/ 0 h 146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07257" h="1468691">
                  <a:moveTo>
                    <a:pt x="2568321" y="18002"/>
                  </a:moveTo>
                  <a:cubicBezTo>
                    <a:pt x="2574989" y="70009"/>
                    <a:pt x="2587752" y="206121"/>
                    <a:pt x="2590609" y="258509"/>
                  </a:cubicBezTo>
                  <a:cubicBezTo>
                    <a:pt x="2596134" y="360045"/>
                    <a:pt x="2604707" y="461486"/>
                    <a:pt x="2606802" y="563118"/>
                  </a:cubicBezTo>
                  <a:cubicBezTo>
                    <a:pt x="2609088" y="679228"/>
                    <a:pt x="2602802" y="795338"/>
                    <a:pt x="2587181" y="910400"/>
                  </a:cubicBezTo>
                  <a:cubicBezTo>
                    <a:pt x="2582990" y="941165"/>
                    <a:pt x="2577274" y="971645"/>
                    <a:pt x="2568702" y="1001554"/>
                  </a:cubicBezTo>
                  <a:cubicBezTo>
                    <a:pt x="2540222" y="1101471"/>
                    <a:pt x="2482501" y="1190816"/>
                    <a:pt x="2407063" y="1262348"/>
                  </a:cubicBezTo>
                  <a:cubicBezTo>
                    <a:pt x="2350294" y="1316165"/>
                    <a:pt x="2283047" y="1357313"/>
                    <a:pt x="2211896" y="1390078"/>
                  </a:cubicBezTo>
                  <a:cubicBezTo>
                    <a:pt x="2124742" y="1430179"/>
                    <a:pt x="2032159" y="1458754"/>
                    <a:pt x="1936623" y="1466660"/>
                  </a:cubicBezTo>
                  <a:cubicBezTo>
                    <a:pt x="1873567" y="1471898"/>
                    <a:pt x="1809845" y="1467517"/>
                    <a:pt x="1749933" y="1447514"/>
                  </a:cubicBezTo>
                  <a:cubicBezTo>
                    <a:pt x="1691449" y="1428083"/>
                    <a:pt x="1638109" y="1395222"/>
                    <a:pt x="1594295" y="1351788"/>
                  </a:cubicBezTo>
                  <a:cubicBezTo>
                    <a:pt x="1558576" y="1316450"/>
                    <a:pt x="1530001" y="1274540"/>
                    <a:pt x="1512951" y="1227392"/>
                  </a:cubicBezTo>
                  <a:cubicBezTo>
                    <a:pt x="1485900" y="1152811"/>
                    <a:pt x="1487519" y="1071467"/>
                    <a:pt x="1500949" y="992886"/>
                  </a:cubicBezTo>
                  <a:cubicBezTo>
                    <a:pt x="1511808" y="929354"/>
                    <a:pt x="1529810" y="867251"/>
                    <a:pt x="1541621" y="803910"/>
                  </a:cubicBezTo>
                  <a:cubicBezTo>
                    <a:pt x="1550194" y="757714"/>
                    <a:pt x="1554194" y="710279"/>
                    <a:pt x="1541621" y="665131"/>
                  </a:cubicBezTo>
                  <a:cubicBezTo>
                    <a:pt x="1525143" y="605981"/>
                    <a:pt x="1481233" y="559403"/>
                    <a:pt x="1429131" y="526352"/>
                  </a:cubicBezTo>
                  <a:cubicBezTo>
                    <a:pt x="1350455" y="476536"/>
                    <a:pt x="1256157" y="461772"/>
                    <a:pt x="1163383" y="449771"/>
                  </a:cubicBezTo>
                  <a:cubicBezTo>
                    <a:pt x="1046131" y="434626"/>
                    <a:pt x="928306" y="424720"/>
                    <a:pt x="811530" y="406718"/>
                  </a:cubicBezTo>
                  <a:cubicBezTo>
                    <a:pt x="731425" y="394335"/>
                    <a:pt x="652081" y="377571"/>
                    <a:pt x="574548" y="354044"/>
                  </a:cubicBezTo>
                  <a:cubicBezTo>
                    <a:pt x="472916" y="323279"/>
                    <a:pt x="375094" y="280702"/>
                    <a:pt x="284893" y="224885"/>
                  </a:cubicBezTo>
                  <a:cubicBezTo>
                    <a:pt x="181832" y="161068"/>
                    <a:pt x="90868" y="80296"/>
                    <a:pt x="0" y="0"/>
                  </a:cubicBezTo>
                </a:path>
              </a:pathLst>
            </a:custGeom>
            <a:noFill/>
            <a:ln w="9525" cap="rnd">
              <a:solidFill>
                <a:schemeClr val="bg2">
                  <a:alpha val="25000"/>
                </a:schemeClr>
              </a:solidFill>
              <a:prstDash val="lgDash"/>
              <a:round/>
            </a:ln>
          </p:spPr>
          <p:txBody>
            <a:bodyPr rtlCol="0" anchor="ctr"/>
            <a:lstStyle/>
            <a:p>
              <a:endParaRPr lang="en-US"/>
            </a:p>
          </p:txBody>
        </p:sp>
        <p:sp>
          <p:nvSpPr>
            <p:cNvPr id="66" name="Freeform: Shape 65">
              <a:extLst>
                <a:ext uri="{FF2B5EF4-FFF2-40B4-BE49-F238E27FC236}">
                  <a16:creationId xmlns:a16="http://schemas.microsoft.com/office/drawing/2014/main" id="{E87FA368-45DC-4276-A257-F67A12B20F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50204" y="1524380"/>
              <a:ext cx="2095685" cy="1175182"/>
            </a:xfrm>
            <a:custGeom>
              <a:avLst/>
              <a:gdLst>
                <a:gd name="connsiteX0" fmla="*/ 1950434 w 2095685"/>
                <a:gd name="connsiteY0" fmla="*/ 0 h 1175182"/>
                <a:gd name="connsiteX1" fmla="*/ 2077307 w 2095685"/>
                <a:gd name="connsiteY1" fmla="*/ 479108 h 1175182"/>
                <a:gd name="connsiteX2" fmla="*/ 2089309 w 2095685"/>
                <a:gd name="connsiteY2" fmla="*/ 826008 h 1175182"/>
                <a:gd name="connsiteX3" fmla="*/ 1987582 w 2095685"/>
                <a:gd name="connsiteY3" fmla="*/ 1101185 h 1175182"/>
                <a:gd name="connsiteX4" fmla="*/ 1818037 w 2095685"/>
                <a:gd name="connsiteY4" fmla="*/ 1173004 h 1175182"/>
                <a:gd name="connsiteX5" fmla="*/ 1694402 w 2095685"/>
                <a:gd name="connsiteY5" fmla="*/ 1157097 h 1175182"/>
                <a:gd name="connsiteX6" fmla="*/ 1594676 w 2095685"/>
                <a:gd name="connsiteY6" fmla="*/ 1013555 h 1175182"/>
                <a:gd name="connsiteX7" fmla="*/ 1664494 w 2095685"/>
                <a:gd name="connsiteY7" fmla="*/ 790289 h 1175182"/>
                <a:gd name="connsiteX8" fmla="*/ 1684401 w 2095685"/>
                <a:gd name="connsiteY8" fmla="*/ 527114 h 1175182"/>
                <a:gd name="connsiteX9" fmla="*/ 1550765 w 2095685"/>
                <a:gd name="connsiteY9" fmla="*/ 343662 h 1175182"/>
                <a:gd name="connsiteX10" fmla="*/ 1315402 w 2095685"/>
                <a:gd name="connsiteY10" fmla="*/ 265938 h 1175182"/>
                <a:gd name="connsiteX11" fmla="*/ 876586 w 2095685"/>
                <a:gd name="connsiteY11" fmla="*/ 200120 h 1175182"/>
                <a:gd name="connsiteX12" fmla="*/ 591312 w 2095685"/>
                <a:gd name="connsiteY12" fmla="*/ 186119 h 1175182"/>
                <a:gd name="connsiteX13" fmla="*/ 0 w 2095685"/>
                <a:gd name="connsiteY13" fmla="*/ 16669 h 1175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95685" h="1175182">
                  <a:moveTo>
                    <a:pt x="1950434" y="0"/>
                  </a:moveTo>
                  <a:cubicBezTo>
                    <a:pt x="1973485" y="77629"/>
                    <a:pt x="2063115" y="399383"/>
                    <a:pt x="2077307" y="479108"/>
                  </a:cubicBezTo>
                  <a:cubicBezTo>
                    <a:pt x="2097786" y="593693"/>
                    <a:pt x="2100167" y="710089"/>
                    <a:pt x="2089309" y="826008"/>
                  </a:cubicBezTo>
                  <a:cubicBezTo>
                    <a:pt x="2079784" y="927545"/>
                    <a:pt x="2061401" y="1032891"/>
                    <a:pt x="1987582" y="1101185"/>
                  </a:cubicBezTo>
                  <a:cubicBezTo>
                    <a:pt x="1941481" y="1143762"/>
                    <a:pt x="1880616" y="1165670"/>
                    <a:pt x="1818037" y="1173004"/>
                  </a:cubicBezTo>
                  <a:cubicBezTo>
                    <a:pt x="1775746" y="1177957"/>
                    <a:pt x="1732693" y="1175195"/>
                    <a:pt x="1694402" y="1157097"/>
                  </a:cubicBezTo>
                  <a:cubicBezTo>
                    <a:pt x="1638110" y="1130427"/>
                    <a:pt x="1600295" y="1075373"/>
                    <a:pt x="1594676" y="1013555"/>
                  </a:cubicBezTo>
                  <a:cubicBezTo>
                    <a:pt x="1587532" y="934879"/>
                    <a:pt x="1635633" y="864870"/>
                    <a:pt x="1664494" y="790289"/>
                  </a:cubicBezTo>
                  <a:cubicBezTo>
                    <a:pt x="1696974" y="706279"/>
                    <a:pt x="1708594" y="613791"/>
                    <a:pt x="1684401" y="527114"/>
                  </a:cubicBezTo>
                  <a:cubicBezTo>
                    <a:pt x="1663351" y="451580"/>
                    <a:pt x="1616488" y="386620"/>
                    <a:pt x="1550765" y="343662"/>
                  </a:cubicBezTo>
                  <a:cubicBezTo>
                    <a:pt x="1480947" y="298133"/>
                    <a:pt x="1397508" y="282131"/>
                    <a:pt x="1315402" y="265938"/>
                  </a:cubicBezTo>
                  <a:cubicBezTo>
                    <a:pt x="1170051" y="237173"/>
                    <a:pt x="1024128" y="212027"/>
                    <a:pt x="876586" y="200120"/>
                  </a:cubicBezTo>
                  <a:cubicBezTo>
                    <a:pt x="781717" y="192500"/>
                    <a:pt x="686276" y="193643"/>
                    <a:pt x="591312" y="186119"/>
                  </a:cubicBezTo>
                  <a:cubicBezTo>
                    <a:pt x="465296" y="176213"/>
                    <a:pt x="160211" y="193453"/>
                    <a:pt x="0" y="16669"/>
                  </a:cubicBezTo>
                </a:path>
              </a:pathLst>
            </a:custGeom>
            <a:noFill/>
            <a:ln w="9525" cap="rnd">
              <a:solidFill>
                <a:schemeClr val="bg2">
                  <a:alpha val="25000"/>
                </a:schemeClr>
              </a:solidFill>
              <a:prstDash val="lgDash"/>
              <a:round/>
            </a:ln>
          </p:spPr>
          <p:txBody>
            <a:bodyPr rtlCol="0" anchor="ctr"/>
            <a:lstStyle/>
            <a:p>
              <a:endParaRPr lang="en-US"/>
            </a:p>
          </p:txBody>
        </p:sp>
      </p:grpSp>
      <p:sp>
        <p:nvSpPr>
          <p:cNvPr id="2" name="Title 1">
            <a:extLst>
              <a:ext uri="{FF2B5EF4-FFF2-40B4-BE49-F238E27FC236}">
                <a16:creationId xmlns:a16="http://schemas.microsoft.com/office/drawing/2014/main" id="{C98A68CA-2BC6-E9B7-EF92-A9088D8B9A0E}"/>
              </a:ext>
            </a:extLst>
          </p:cNvPr>
          <p:cNvSpPr>
            <a:spLocks noGrp="1"/>
          </p:cNvSpPr>
          <p:nvPr>
            <p:ph type="title"/>
          </p:nvPr>
        </p:nvSpPr>
        <p:spPr>
          <a:xfrm>
            <a:off x="994404" y="731041"/>
            <a:ext cx="10191942" cy="3173034"/>
          </a:xfrm>
        </p:spPr>
        <p:txBody>
          <a:bodyPr vert="horz" lIns="91440" tIns="45720" rIns="91440" bIns="45720" rtlCol="0" anchor="b">
            <a:normAutofit/>
          </a:bodyPr>
          <a:lstStyle/>
          <a:p>
            <a:pPr algn="ctr"/>
            <a:r>
              <a:rPr lang="en-US" sz="6600" kern="1200" dirty="0">
                <a:solidFill>
                  <a:srgbClr val="FFFFFF"/>
                </a:solidFill>
                <a:latin typeface="+mj-lt"/>
                <a:ea typeface="+mj-ea"/>
                <a:cs typeface="+mj-cs"/>
              </a:rPr>
              <a:t>Preparing for the Appointment</a:t>
            </a:r>
          </a:p>
        </p:txBody>
      </p:sp>
      <p:grpSp>
        <p:nvGrpSpPr>
          <p:cNvPr id="73" name="Cross">
            <a:extLst>
              <a:ext uri="{FF2B5EF4-FFF2-40B4-BE49-F238E27FC236}">
                <a16:creationId xmlns:a16="http://schemas.microsoft.com/office/drawing/2014/main" id="{DDB99EF5-8801-40E2-83D3-196FADCBBA7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30939" y="3874229"/>
            <a:ext cx="118872" cy="118872"/>
            <a:chOff x="1175347" y="3733800"/>
            <a:chExt cx="118872" cy="118872"/>
          </a:xfrm>
        </p:grpSpPr>
        <p:cxnSp>
          <p:nvCxnSpPr>
            <p:cNvPr id="74" name="Straight Connector 73">
              <a:extLst>
                <a:ext uri="{FF2B5EF4-FFF2-40B4-BE49-F238E27FC236}">
                  <a16:creationId xmlns:a16="http://schemas.microsoft.com/office/drawing/2014/main" id="{50FE3A76-C0EC-41F2-92AD-1A75BA37712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34783" y="3733800"/>
              <a:ext cx="0" cy="118872"/>
            </a:xfrm>
            <a:prstGeom prst="line">
              <a:avLst/>
            </a:prstGeom>
            <a:ln w="12700">
              <a:solidFill>
                <a:schemeClr val="accent5"/>
              </a:solidFill>
            </a:ln>
          </p:spPr>
          <p:style>
            <a:lnRef idx="1">
              <a:schemeClr val="accent2"/>
            </a:lnRef>
            <a:fillRef idx="0">
              <a:schemeClr val="accent2"/>
            </a:fillRef>
            <a:effectRef idx="0">
              <a:schemeClr val="accent2"/>
            </a:effectRef>
            <a:fontRef idx="minor">
              <a:schemeClr val="tx1"/>
            </a:fontRef>
          </p:style>
        </p:cxnSp>
        <p:cxnSp>
          <p:nvCxnSpPr>
            <p:cNvPr id="75" name="Straight Connector 74">
              <a:extLst>
                <a:ext uri="{FF2B5EF4-FFF2-40B4-BE49-F238E27FC236}">
                  <a16:creationId xmlns:a16="http://schemas.microsoft.com/office/drawing/2014/main" id="{C22AF00A-AACB-4D06-A706-4231FD4EC6F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347" y="3793236"/>
              <a:ext cx="118872" cy="0"/>
            </a:xfrm>
            <a:prstGeom prst="line">
              <a:avLst/>
            </a:prstGeom>
            <a:ln w="12700">
              <a:solidFill>
                <a:schemeClr val="accent5"/>
              </a:solidFill>
            </a:ln>
          </p:spPr>
          <p:style>
            <a:lnRef idx="1">
              <a:schemeClr val="accent2"/>
            </a:lnRef>
            <a:fillRef idx="0">
              <a:schemeClr val="accent2"/>
            </a:fillRef>
            <a:effectRef idx="0">
              <a:schemeClr val="accent2"/>
            </a:effectRef>
            <a:fontRef idx="minor">
              <a:schemeClr val="tx1"/>
            </a:fontRef>
          </p:style>
        </p:cxnSp>
      </p:grpSp>
    </p:spTree>
    <p:extLst>
      <p:ext uri="{BB962C8B-B14F-4D97-AF65-F5344CB8AC3E}">
        <p14:creationId xmlns:p14="http://schemas.microsoft.com/office/powerpoint/2010/main" val="4075731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1" name="Rectangle 10">
            <a:extLst>
              <a:ext uri="{FF2B5EF4-FFF2-40B4-BE49-F238E27FC236}">
                <a16:creationId xmlns:a16="http://schemas.microsoft.com/office/drawing/2014/main" id="{37962AE0-6A1C-4B76-9D52-10E5E6D7D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13" name="Top Left">
            <a:extLst>
              <a:ext uri="{FF2B5EF4-FFF2-40B4-BE49-F238E27FC236}">
                <a16:creationId xmlns:a16="http://schemas.microsoft.com/office/drawing/2014/main" id="{DC655204-C06A-4A55-9BB4-C79C4AF9D6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9" y="-3086"/>
            <a:ext cx="2198951" cy="3349518"/>
            <a:chOff x="10849" y="-3086"/>
            <a:chExt cx="2198951" cy="3349518"/>
          </a:xfrm>
        </p:grpSpPr>
        <p:sp>
          <p:nvSpPr>
            <p:cNvPr id="14" name="Freeform: Shape 13">
              <a:extLst>
                <a:ext uri="{FF2B5EF4-FFF2-40B4-BE49-F238E27FC236}">
                  <a16:creationId xmlns:a16="http://schemas.microsoft.com/office/drawing/2014/main" id="{F83BC876-5C0C-438A-8928-B1EC2E1E4D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5" name="Freeform: Shape 14">
              <a:extLst>
                <a:ext uri="{FF2B5EF4-FFF2-40B4-BE49-F238E27FC236}">
                  <a16:creationId xmlns:a16="http://schemas.microsoft.com/office/drawing/2014/main" id="{B9B3EEC1-86B7-4DB1-AB38-E2D7493927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p>
              <a:endParaRPr lang="en-US"/>
            </a:p>
          </p:txBody>
        </p:sp>
        <p:sp>
          <p:nvSpPr>
            <p:cNvPr id="16" name="Freeform: Shape 15">
              <a:extLst>
                <a:ext uri="{FF2B5EF4-FFF2-40B4-BE49-F238E27FC236}">
                  <a16:creationId xmlns:a16="http://schemas.microsoft.com/office/drawing/2014/main" id="{BEB2CD0B-3D3E-4CF3-92F5-7AE77C22C9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p>
              <a:endParaRPr lang="en-US"/>
            </a:p>
          </p:txBody>
        </p:sp>
        <p:sp>
          <p:nvSpPr>
            <p:cNvPr id="17" name="Freeform: Shape 16">
              <a:extLst>
                <a:ext uri="{FF2B5EF4-FFF2-40B4-BE49-F238E27FC236}">
                  <a16:creationId xmlns:a16="http://schemas.microsoft.com/office/drawing/2014/main" id="{01561934-15F2-4620-A65F-28EB73CD7D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p>
              <a:endParaRPr lang="en-US"/>
            </a:p>
          </p:txBody>
        </p:sp>
        <p:sp>
          <p:nvSpPr>
            <p:cNvPr id="18" name="Freeform: Shape 17">
              <a:extLst>
                <a:ext uri="{FF2B5EF4-FFF2-40B4-BE49-F238E27FC236}">
                  <a16:creationId xmlns:a16="http://schemas.microsoft.com/office/drawing/2014/main" id="{DB9278E2-D464-4DE2-B229-D3D02ED2B1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p>
              <a:endParaRPr lang="en-US"/>
            </a:p>
          </p:txBody>
        </p:sp>
        <p:sp>
          <p:nvSpPr>
            <p:cNvPr id="19" name="Freeform: Shape 18">
              <a:extLst>
                <a:ext uri="{FF2B5EF4-FFF2-40B4-BE49-F238E27FC236}">
                  <a16:creationId xmlns:a16="http://schemas.microsoft.com/office/drawing/2014/main" id="{67AA3CE0-412D-4C03-9203-878479E0A1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p>
              <a:endParaRPr lang="en-US"/>
            </a:p>
          </p:txBody>
        </p:sp>
        <p:sp>
          <p:nvSpPr>
            <p:cNvPr id="20" name="Freeform: Shape 19">
              <a:extLst>
                <a:ext uri="{FF2B5EF4-FFF2-40B4-BE49-F238E27FC236}">
                  <a16:creationId xmlns:a16="http://schemas.microsoft.com/office/drawing/2014/main" id="{85785346-E446-47E2-B3DD-C1C561E689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p>
              <a:endParaRPr lang="en-US"/>
            </a:p>
          </p:txBody>
        </p:sp>
        <p:sp>
          <p:nvSpPr>
            <p:cNvPr id="21" name="Freeform: Shape 20">
              <a:extLst>
                <a:ext uri="{FF2B5EF4-FFF2-40B4-BE49-F238E27FC236}">
                  <a16:creationId xmlns:a16="http://schemas.microsoft.com/office/drawing/2014/main" id="{0F6388E0-BD20-4901-B128-88D3D56A13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p>
              <a:endParaRPr lang="en-US" dirty="0"/>
            </a:p>
          </p:txBody>
        </p:sp>
      </p:grpSp>
      <p:sp>
        <p:nvSpPr>
          <p:cNvPr id="2" name="Title 1">
            <a:extLst>
              <a:ext uri="{FF2B5EF4-FFF2-40B4-BE49-F238E27FC236}">
                <a16:creationId xmlns:a16="http://schemas.microsoft.com/office/drawing/2014/main" id="{90438665-333F-8F96-4636-D5EB67CDEC1D}"/>
              </a:ext>
            </a:extLst>
          </p:cNvPr>
          <p:cNvSpPr>
            <a:spLocks noGrp="1"/>
          </p:cNvSpPr>
          <p:nvPr>
            <p:ph type="title"/>
          </p:nvPr>
        </p:nvSpPr>
        <p:spPr>
          <a:xfrm>
            <a:off x="1198182" y="559813"/>
            <a:ext cx="4987809" cy="1664573"/>
          </a:xfrm>
        </p:spPr>
        <p:txBody>
          <a:bodyPr>
            <a:normAutofit/>
          </a:bodyPr>
          <a:lstStyle/>
          <a:p>
            <a:r>
              <a:rPr lang="en-US" dirty="0"/>
              <a:t>Preparing for the Appointment</a:t>
            </a:r>
          </a:p>
        </p:txBody>
      </p:sp>
      <p:sp>
        <p:nvSpPr>
          <p:cNvPr id="3" name="Content Placeholder 2">
            <a:extLst>
              <a:ext uri="{FF2B5EF4-FFF2-40B4-BE49-F238E27FC236}">
                <a16:creationId xmlns:a16="http://schemas.microsoft.com/office/drawing/2014/main" id="{B5AFF13F-9DF5-2CA5-D9C5-945B91572581}"/>
              </a:ext>
            </a:extLst>
          </p:cNvPr>
          <p:cNvSpPr>
            <a:spLocks noGrp="1"/>
          </p:cNvSpPr>
          <p:nvPr>
            <p:ph idx="1"/>
          </p:nvPr>
        </p:nvSpPr>
        <p:spPr>
          <a:xfrm>
            <a:off x="1185756" y="2384474"/>
            <a:ext cx="4987488" cy="3728613"/>
          </a:xfrm>
        </p:spPr>
        <p:txBody>
          <a:bodyPr>
            <a:normAutofit/>
          </a:bodyPr>
          <a:lstStyle/>
          <a:p>
            <a:pPr marL="0" indent="0">
              <a:lnSpc>
                <a:spcPct val="100000"/>
              </a:lnSpc>
              <a:buNone/>
            </a:pPr>
            <a:r>
              <a:rPr lang="en-US" sz="1600" b="1" dirty="0"/>
              <a:t>Send Items of Value:</a:t>
            </a:r>
          </a:p>
          <a:p>
            <a:pPr marL="0" indent="0">
              <a:lnSpc>
                <a:spcPct val="100000"/>
              </a:lnSpc>
              <a:buNone/>
            </a:pPr>
            <a:r>
              <a:rPr lang="en-US" sz="1500" dirty="0"/>
              <a:t>1. Confirmation Email – Send this as soon as you hang up from booking the appointment. Always include a blog/article pertaining to something you discussed, marketing teaser, and link to where they can find information/reviews about you. </a:t>
            </a:r>
          </a:p>
          <a:p>
            <a:pPr marL="0" indent="0">
              <a:lnSpc>
                <a:spcPct val="100000"/>
              </a:lnSpc>
              <a:buNone/>
            </a:pPr>
            <a:r>
              <a:rPr lang="en-US" sz="1500" dirty="0"/>
              <a:t>2. Calendar Invite – Sellers are much less likely to “no-show” for an appointment than buyers since you are typically going to their home, but this reminder still goes a long way. </a:t>
            </a:r>
          </a:p>
          <a:p>
            <a:pPr marL="0" indent="0">
              <a:lnSpc>
                <a:spcPct val="100000"/>
              </a:lnSpc>
              <a:buNone/>
            </a:pPr>
            <a:r>
              <a:rPr lang="en-US" sz="1500" dirty="0"/>
              <a:t>3. Email a personalized Seller’s Guide from the </a:t>
            </a:r>
            <a:r>
              <a:rPr lang="en-US" sz="1500" dirty="0" err="1"/>
              <a:t>Canzell</a:t>
            </a:r>
            <a:r>
              <a:rPr lang="en-US" sz="1500" dirty="0"/>
              <a:t> Portal!</a:t>
            </a:r>
          </a:p>
          <a:p>
            <a:pPr marL="0" indent="0">
              <a:lnSpc>
                <a:spcPct val="100000"/>
              </a:lnSpc>
              <a:buNone/>
            </a:pPr>
            <a:endParaRPr lang="en-US" sz="1500" dirty="0"/>
          </a:p>
        </p:txBody>
      </p:sp>
      <p:pic>
        <p:nvPicPr>
          <p:cNvPr id="4" name="Picture 3" descr="A red pin is pinned on a calendar date">
            <a:extLst>
              <a:ext uri="{FF2B5EF4-FFF2-40B4-BE49-F238E27FC236}">
                <a16:creationId xmlns:a16="http://schemas.microsoft.com/office/drawing/2014/main" id="{D02B6F53-5655-6B55-BF9D-EF9F18A197FA}"/>
              </a:ext>
            </a:extLst>
          </p:cNvPr>
          <p:cNvPicPr>
            <a:picLocks noChangeAspect="1"/>
          </p:cNvPicPr>
          <p:nvPr/>
        </p:nvPicPr>
        <p:blipFill rotWithShape="1">
          <a:blip r:embed="rId2"/>
          <a:srcRect l="33251" r="-2" b="-2"/>
          <a:stretch/>
        </p:blipFill>
        <p:spPr>
          <a:xfrm>
            <a:off x="6508749" y="862806"/>
            <a:ext cx="5132388" cy="5132388"/>
          </a:xfrm>
          <a:custGeom>
            <a:avLst/>
            <a:gdLst/>
            <a:ahLst/>
            <a:cxnLst/>
            <a:rect l="l" t="t" r="r" b="b"/>
            <a:pathLst>
              <a:path w="5132388" h="5132388">
                <a:moveTo>
                  <a:pt x="2566194" y="0"/>
                </a:moveTo>
                <a:cubicBezTo>
                  <a:pt x="3983464" y="0"/>
                  <a:pt x="5132388" y="1148924"/>
                  <a:pt x="5132388" y="2566194"/>
                </a:cubicBezTo>
                <a:cubicBezTo>
                  <a:pt x="5132388" y="3983464"/>
                  <a:pt x="3983464" y="5132388"/>
                  <a:pt x="2566194" y="5132388"/>
                </a:cubicBezTo>
                <a:cubicBezTo>
                  <a:pt x="1148924" y="5132388"/>
                  <a:pt x="0" y="3983464"/>
                  <a:pt x="0" y="2566194"/>
                </a:cubicBezTo>
                <a:cubicBezTo>
                  <a:pt x="0" y="1148924"/>
                  <a:pt x="1148924" y="0"/>
                  <a:pt x="2566194" y="0"/>
                </a:cubicBezTo>
                <a:close/>
              </a:path>
            </a:pathLst>
          </a:custGeom>
        </p:spPr>
      </p:pic>
      <p:grpSp>
        <p:nvGrpSpPr>
          <p:cNvPr id="23" name="Bottom Right">
            <a:extLst>
              <a:ext uri="{FF2B5EF4-FFF2-40B4-BE49-F238E27FC236}">
                <a16:creationId xmlns:a16="http://schemas.microsoft.com/office/drawing/2014/main" id="{4C476EAB-383B-48F9-B661-B049EB50AE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80400" y="3276601"/>
            <a:ext cx="4211600" cy="3581399"/>
            <a:chOff x="7980400" y="3276601"/>
            <a:chExt cx="4211600" cy="3581399"/>
          </a:xfrm>
        </p:grpSpPr>
        <p:sp>
          <p:nvSpPr>
            <p:cNvPr id="24" name="Freeform: Shape 23">
              <a:extLst>
                <a:ext uri="{FF2B5EF4-FFF2-40B4-BE49-F238E27FC236}">
                  <a16:creationId xmlns:a16="http://schemas.microsoft.com/office/drawing/2014/main" id="{3045FFB7-76A2-4C6F-A15F-23BF1597CB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439256" y="6178637"/>
              <a:ext cx="1482102" cy="67936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25" name="Graphic 157">
              <a:extLst>
                <a:ext uri="{FF2B5EF4-FFF2-40B4-BE49-F238E27FC236}">
                  <a16:creationId xmlns:a16="http://schemas.microsoft.com/office/drawing/2014/main" id="{F4E5EB5B-D417-4B20-9CBE-F3DCCA5F3D0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8"/>
              <a:chOff x="4114800" y="1423987"/>
              <a:chExt cx="3961542" cy="4007547"/>
            </a:xfrm>
            <a:noFill/>
          </p:grpSpPr>
          <p:sp>
            <p:nvSpPr>
              <p:cNvPr id="27" name="Freeform: Shape 26">
                <a:extLst>
                  <a:ext uri="{FF2B5EF4-FFF2-40B4-BE49-F238E27FC236}">
                    <a16:creationId xmlns:a16="http://schemas.microsoft.com/office/drawing/2014/main" id="{56643958-DAAD-4611-BCC7-9BDB5917C2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p>
                <a:endParaRPr lang="en-US"/>
              </a:p>
            </p:txBody>
          </p:sp>
          <p:sp>
            <p:nvSpPr>
              <p:cNvPr id="28" name="Freeform: Shape 27">
                <a:extLst>
                  <a:ext uri="{FF2B5EF4-FFF2-40B4-BE49-F238E27FC236}">
                    <a16:creationId xmlns:a16="http://schemas.microsoft.com/office/drawing/2014/main" id="{263D00C7-B9D3-4681-8C55-F137CBD364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p>
                <a:endParaRPr lang="en-US"/>
              </a:p>
            </p:txBody>
          </p:sp>
          <p:sp>
            <p:nvSpPr>
              <p:cNvPr id="29" name="Freeform: Shape 28">
                <a:extLst>
                  <a:ext uri="{FF2B5EF4-FFF2-40B4-BE49-F238E27FC236}">
                    <a16:creationId xmlns:a16="http://schemas.microsoft.com/office/drawing/2014/main" id="{0539B678-9BB9-4639-B9A4-4511639BB4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p>
                <a:endParaRPr lang="en-US"/>
              </a:p>
            </p:txBody>
          </p:sp>
          <p:sp>
            <p:nvSpPr>
              <p:cNvPr id="30" name="Freeform: Shape 29">
                <a:extLst>
                  <a:ext uri="{FF2B5EF4-FFF2-40B4-BE49-F238E27FC236}">
                    <a16:creationId xmlns:a16="http://schemas.microsoft.com/office/drawing/2014/main" id="{C14F8CDF-D0D2-43AD-A7AB-0871C24A6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p>
                <a:endParaRPr lang="en-US"/>
              </a:p>
            </p:txBody>
          </p:sp>
          <p:sp>
            <p:nvSpPr>
              <p:cNvPr id="31" name="Freeform: Shape 30">
                <a:extLst>
                  <a:ext uri="{FF2B5EF4-FFF2-40B4-BE49-F238E27FC236}">
                    <a16:creationId xmlns:a16="http://schemas.microsoft.com/office/drawing/2014/main" id="{25D54C27-D98D-4E8C-87BD-E0ECAB3BAE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p>
                <a:endParaRPr lang="en-US"/>
              </a:p>
            </p:txBody>
          </p:sp>
          <p:sp>
            <p:nvSpPr>
              <p:cNvPr id="32" name="Freeform: Shape 31">
                <a:extLst>
                  <a:ext uri="{FF2B5EF4-FFF2-40B4-BE49-F238E27FC236}">
                    <a16:creationId xmlns:a16="http://schemas.microsoft.com/office/drawing/2014/main" id="{CA10EDED-B646-4197-BF0C-C4A83018BA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p>
                <a:endParaRPr lang="en-US"/>
              </a:p>
            </p:txBody>
          </p:sp>
          <p:sp>
            <p:nvSpPr>
              <p:cNvPr id="33" name="Freeform: Shape 32">
                <a:extLst>
                  <a:ext uri="{FF2B5EF4-FFF2-40B4-BE49-F238E27FC236}">
                    <a16:creationId xmlns:a16="http://schemas.microsoft.com/office/drawing/2014/main" id="{B9B3D029-DC96-4655-89E2-D9387B3D56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p>
                <a:endParaRPr lang="en-US"/>
              </a:p>
            </p:txBody>
          </p:sp>
        </p:grpSp>
        <p:sp>
          <p:nvSpPr>
            <p:cNvPr id="26" name="Freeform: Shape 25">
              <a:extLst>
                <a:ext uri="{FF2B5EF4-FFF2-40B4-BE49-F238E27FC236}">
                  <a16:creationId xmlns:a16="http://schemas.microsoft.com/office/drawing/2014/main" id="{EF12D98D-E6A5-437D-830E-C5C0E7ACE1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2208207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ical user interface, application&#10;&#10;Description automatically generated">
            <a:extLst>
              <a:ext uri="{FF2B5EF4-FFF2-40B4-BE49-F238E27FC236}">
                <a16:creationId xmlns:a16="http://schemas.microsoft.com/office/drawing/2014/main" id="{728FB80F-80EF-BABC-8E34-7CC2507F4806}"/>
              </a:ext>
            </a:extLst>
          </p:cNvPr>
          <p:cNvPicPr>
            <a:picLocks noGrp="1" noChangeAspect="1"/>
          </p:cNvPicPr>
          <p:nvPr>
            <p:ph idx="1"/>
          </p:nvPr>
        </p:nvPicPr>
        <p:blipFill>
          <a:blip r:embed="rId2"/>
          <a:stretch>
            <a:fillRect/>
          </a:stretch>
        </p:blipFill>
        <p:spPr>
          <a:xfrm>
            <a:off x="950144" y="0"/>
            <a:ext cx="3343427" cy="2388162"/>
          </a:xfrm>
        </p:spPr>
      </p:pic>
      <p:pic>
        <p:nvPicPr>
          <p:cNvPr id="7" name="Picture 6" descr="A picture containing text&#10;&#10;Description automatically generated">
            <a:extLst>
              <a:ext uri="{FF2B5EF4-FFF2-40B4-BE49-F238E27FC236}">
                <a16:creationId xmlns:a16="http://schemas.microsoft.com/office/drawing/2014/main" id="{C29E4315-703B-B0E8-8D7E-DDAF59984112}"/>
              </a:ext>
            </a:extLst>
          </p:cNvPr>
          <p:cNvPicPr>
            <a:picLocks noChangeAspect="1"/>
          </p:cNvPicPr>
          <p:nvPr/>
        </p:nvPicPr>
        <p:blipFill>
          <a:blip r:embed="rId3"/>
          <a:stretch>
            <a:fillRect/>
          </a:stretch>
        </p:blipFill>
        <p:spPr>
          <a:xfrm>
            <a:off x="950144" y="2388162"/>
            <a:ext cx="3343426" cy="484116"/>
          </a:xfrm>
          <a:prstGeom prst="rect">
            <a:avLst/>
          </a:prstGeom>
        </p:spPr>
      </p:pic>
      <p:pic>
        <p:nvPicPr>
          <p:cNvPr id="9" name="Picture 8" descr="Diagram&#10;&#10;Description automatically generated with medium confidence">
            <a:extLst>
              <a:ext uri="{FF2B5EF4-FFF2-40B4-BE49-F238E27FC236}">
                <a16:creationId xmlns:a16="http://schemas.microsoft.com/office/drawing/2014/main" id="{D7B7CA28-021A-068D-C5DA-27B5049E98F3}"/>
              </a:ext>
            </a:extLst>
          </p:cNvPr>
          <p:cNvPicPr>
            <a:picLocks noChangeAspect="1"/>
          </p:cNvPicPr>
          <p:nvPr/>
        </p:nvPicPr>
        <p:blipFill>
          <a:blip r:embed="rId4"/>
          <a:stretch>
            <a:fillRect/>
          </a:stretch>
        </p:blipFill>
        <p:spPr>
          <a:xfrm>
            <a:off x="950142" y="2840296"/>
            <a:ext cx="3343425" cy="3219594"/>
          </a:xfrm>
          <a:prstGeom prst="rect">
            <a:avLst/>
          </a:prstGeom>
        </p:spPr>
      </p:pic>
      <p:pic>
        <p:nvPicPr>
          <p:cNvPr id="11" name="Picture 10" descr="Graphical user interface, text, application&#10;&#10;Description automatically generated">
            <a:extLst>
              <a:ext uri="{FF2B5EF4-FFF2-40B4-BE49-F238E27FC236}">
                <a16:creationId xmlns:a16="http://schemas.microsoft.com/office/drawing/2014/main" id="{0C9DD042-180B-7FAC-C60B-ECBAD09B0487}"/>
              </a:ext>
            </a:extLst>
          </p:cNvPr>
          <p:cNvPicPr>
            <a:picLocks noChangeAspect="1"/>
          </p:cNvPicPr>
          <p:nvPr/>
        </p:nvPicPr>
        <p:blipFill>
          <a:blip r:embed="rId5"/>
          <a:stretch>
            <a:fillRect/>
          </a:stretch>
        </p:blipFill>
        <p:spPr>
          <a:xfrm>
            <a:off x="4293566" y="-1"/>
            <a:ext cx="8211889" cy="5969285"/>
          </a:xfrm>
          <a:prstGeom prst="rect">
            <a:avLst/>
          </a:prstGeom>
        </p:spPr>
      </p:pic>
      <p:pic>
        <p:nvPicPr>
          <p:cNvPr id="12" name="Picture 11" descr="Graphical user interface, text, application&#10;&#10;Description automatically generated">
            <a:extLst>
              <a:ext uri="{FF2B5EF4-FFF2-40B4-BE49-F238E27FC236}">
                <a16:creationId xmlns:a16="http://schemas.microsoft.com/office/drawing/2014/main" id="{FE0835C6-8FD8-4A61-13BD-6E621FCCB534}"/>
              </a:ext>
            </a:extLst>
          </p:cNvPr>
          <p:cNvPicPr>
            <a:picLocks noChangeAspect="1"/>
          </p:cNvPicPr>
          <p:nvPr/>
        </p:nvPicPr>
        <p:blipFill>
          <a:blip r:embed="rId5"/>
          <a:stretch>
            <a:fillRect/>
          </a:stretch>
        </p:blipFill>
        <p:spPr>
          <a:xfrm>
            <a:off x="4211373" y="0"/>
            <a:ext cx="8211889" cy="5969285"/>
          </a:xfrm>
          <a:prstGeom prst="rect">
            <a:avLst/>
          </a:prstGeom>
        </p:spPr>
      </p:pic>
    </p:spTree>
    <p:extLst>
      <p:ext uri="{BB962C8B-B14F-4D97-AF65-F5344CB8AC3E}">
        <p14:creationId xmlns:p14="http://schemas.microsoft.com/office/powerpoint/2010/main" val="35945499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1" name="Rectangle 10">
            <a:extLst>
              <a:ext uri="{FF2B5EF4-FFF2-40B4-BE49-F238E27FC236}">
                <a16:creationId xmlns:a16="http://schemas.microsoft.com/office/drawing/2014/main" id="{37962AE0-6A1C-4B76-9D52-10E5E6D7D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13" name="Top Left">
            <a:extLst>
              <a:ext uri="{FF2B5EF4-FFF2-40B4-BE49-F238E27FC236}">
                <a16:creationId xmlns:a16="http://schemas.microsoft.com/office/drawing/2014/main" id="{DC655204-C06A-4A55-9BB4-C79C4AF9D6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9" y="-3086"/>
            <a:ext cx="2198951" cy="3349518"/>
            <a:chOff x="10849" y="-3086"/>
            <a:chExt cx="2198951" cy="3349518"/>
          </a:xfrm>
        </p:grpSpPr>
        <p:sp>
          <p:nvSpPr>
            <p:cNvPr id="14" name="Freeform: Shape 13">
              <a:extLst>
                <a:ext uri="{FF2B5EF4-FFF2-40B4-BE49-F238E27FC236}">
                  <a16:creationId xmlns:a16="http://schemas.microsoft.com/office/drawing/2014/main" id="{F83BC876-5C0C-438A-8928-B1EC2E1E4D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5" name="Freeform: Shape 14">
              <a:extLst>
                <a:ext uri="{FF2B5EF4-FFF2-40B4-BE49-F238E27FC236}">
                  <a16:creationId xmlns:a16="http://schemas.microsoft.com/office/drawing/2014/main" id="{B9B3EEC1-86B7-4DB1-AB38-E2D7493927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p>
              <a:endParaRPr lang="en-US"/>
            </a:p>
          </p:txBody>
        </p:sp>
        <p:sp>
          <p:nvSpPr>
            <p:cNvPr id="16" name="Freeform: Shape 15">
              <a:extLst>
                <a:ext uri="{FF2B5EF4-FFF2-40B4-BE49-F238E27FC236}">
                  <a16:creationId xmlns:a16="http://schemas.microsoft.com/office/drawing/2014/main" id="{BEB2CD0B-3D3E-4CF3-92F5-7AE77C22C9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p>
              <a:endParaRPr lang="en-US"/>
            </a:p>
          </p:txBody>
        </p:sp>
        <p:sp>
          <p:nvSpPr>
            <p:cNvPr id="17" name="Freeform: Shape 16">
              <a:extLst>
                <a:ext uri="{FF2B5EF4-FFF2-40B4-BE49-F238E27FC236}">
                  <a16:creationId xmlns:a16="http://schemas.microsoft.com/office/drawing/2014/main" id="{01561934-15F2-4620-A65F-28EB73CD7D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p>
              <a:endParaRPr lang="en-US"/>
            </a:p>
          </p:txBody>
        </p:sp>
        <p:sp>
          <p:nvSpPr>
            <p:cNvPr id="18" name="Freeform: Shape 17">
              <a:extLst>
                <a:ext uri="{FF2B5EF4-FFF2-40B4-BE49-F238E27FC236}">
                  <a16:creationId xmlns:a16="http://schemas.microsoft.com/office/drawing/2014/main" id="{DB9278E2-D464-4DE2-B229-D3D02ED2B1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p>
              <a:endParaRPr lang="en-US"/>
            </a:p>
          </p:txBody>
        </p:sp>
        <p:sp>
          <p:nvSpPr>
            <p:cNvPr id="19" name="Freeform: Shape 18">
              <a:extLst>
                <a:ext uri="{FF2B5EF4-FFF2-40B4-BE49-F238E27FC236}">
                  <a16:creationId xmlns:a16="http://schemas.microsoft.com/office/drawing/2014/main" id="{67AA3CE0-412D-4C03-9203-878479E0A1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p>
              <a:endParaRPr lang="en-US"/>
            </a:p>
          </p:txBody>
        </p:sp>
        <p:sp>
          <p:nvSpPr>
            <p:cNvPr id="20" name="Freeform: Shape 19">
              <a:extLst>
                <a:ext uri="{FF2B5EF4-FFF2-40B4-BE49-F238E27FC236}">
                  <a16:creationId xmlns:a16="http://schemas.microsoft.com/office/drawing/2014/main" id="{85785346-E446-47E2-B3DD-C1C561E689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p>
              <a:endParaRPr lang="en-US"/>
            </a:p>
          </p:txBody>
        </p:sp>
        <p:sp>
          <p:nvSpPr>
            <p:cNvPr id="21" name="Freeform: Shape 20">
              <a:extLst>
                <a:ext uri="{FF2B5EF4-FFF2-40B4-BE49-F238E27FC236}">
                  <a16:creationId xmlns:a16="http://schemas.microsoft.com/office/drawing/2014/main" id="{0F6388E0-BD20-4901-B128-88D3D56A13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p>
              <a:endParaRPr lang="en-US" dirty="0"/>
            </a:p>
          </p:txBody>
        </p:sp>
      </p:grpSp>
      <p:sp>
        <p:nvSpPr>
          <p:cNvPr id="2" name="Title 1">
            <a:extLst>
              <a:ext uri="{FF2B5EF4-FFF2-40B4-BE49-F238E27FC236}">
                <a16:creationId xmlns:a16="http://schemas.microsoft.com/office/drawing/2014/main" id="{4F725DFD-C6C6-BE98-477E-590EDBF61D97}"/>
              </a:ext>
            </a:extLst>
          </p:cNvPr>
          <p:cNvSpPr>
            <a:spLocks noGrp="1"/>
          </p:cNvSpPr>
          <p:nvPr>
            <p:ph type="title"/>
          </p:nvPr>
        </p:nvSpPr>
        <p:spPr>
          <a:xfrm>
            <a:off x="1198182" y="559813"/>
            <a:ext cx="4987809" cy="1664573"/>
          </a:xfrm>
        </p:spPr>
        <p:txBody>
          <a:bodyPr>
            <a:normAutofit/>
          </a:bodyPr>
          <a:lstStyle/>
          <a:p>
            <a:r>
              <a:rPr lang="en-US" dirty="0"/>
              <a:t>Preparing for the Appointment</a:t>
            </a:r>
          </a:p>
        </p:txBody>
      </p:sp>
      <p:sp>
        <p:nvSpPr>
          <p:cNvPr id="3" name="Content Placeholder 2">
            <a:extLst>
              <a:ext uri="{FF2B5EF4-FFF2-40B4-BE49-F238E27FC236}">
                <a16:creationId xmlns:a16="http://schemas.microsoft.com/office/drawing/2014/main" id="{4309FDD5-1C07-606A-A738-C103FCAF6CE3}"/>
              </a:ext>
            </a:extLst>
          </p:cNvPr>
          <p:cNvSpPr>
            <a:spLocks noGrp="1"/>
          </p:cNvSpPr>
          <p:nvPr>
            <p:ph idx="1"/>
          </p:nvPr>
        </p:nvSpPr>
        <p:spPr>
          <a:xfrm>
            <a:off x="1185756" y="2384474"/>
            <a:ext cx="4987488" cy="3728613"/>
          </a:xfrm>
        </p:spPr>
        <p:txBody>
          <a:bodyPr>
            <a:normAutofit/>
          </a:bodyPr>
          <a:lstStyle/>
          <a:p>
            <a:pPr marL="0" indent="0">
              <a:buNone/>
            </a:pPr>
            <a:r>
              <a:rPr lang="en-US" sz="1800" b="1" dirty="0"/>
              <a:t>Pre-Call:</a:t>
            </a:r>
          </a:p>
          <a:p>
            <a:pPr marL="0" indent="0">
              <a:buNone/>
            </a:pPr>
            <a:r>
              <a:rPr lang="en-US" sz="1800" dirty="0"/>
              <a:t>The goal of the pre-call is to further build rapport with the seller(s), and to show them you are truly prepared. This is especially important if an appointment was booked for you by an Inside Sales Agent, but should be done with every seller. It allows you to re-confirm the appointment and make sure nothing has “changed” since you initially spoke with them. </a:t>
            </a:r>
          </a:p>
          <a:p>
            <a:pPr marL="0" indent="0">
              <a:buNone/>
            </a:pPr>
            <a:endParaRPr lang="en-US" sz="1800" dirty="0"/>
          </a:p>
        </p:txBody>
      </p:sp>
      <p:pic>
        <p:nvPicPr>
          <p:cNvPr id="4" name="Picture 3" descr="A red pin is pinned on a calendar date">
            <a:extLst>
              <a:ext uri="{FF2B5EF4-FFF2-40B4-BE49-F238E27FC236}">
                <a16:creationId xmlns:a16="http://schemas.microsoft.com/office/drawing/2014/main" id="{434FE03C-320A-B9F2-5692-F46B928BF119}"/>
              </a:ext>
            </a:extLst>
          </p:cNvPr>
          <p:cNvPicPr>
            <a:picLocks noChangeAspect="1"/>
          </p:cNvPicPr>
          <p:nvPr/>
        </p:nvPicPr>
        <p:blipFill rotWithShape="1">
          <a:blip r:embed="rId2"/>
          <a:srcRect l="33251" r="-2" b="-2"/>
          <a:stretch/>
        </p:blipFill>
        <p:spPr>
          <a:xfrm>
            <a:off x="6508749" y="862806"/>
            <a:ext cx="5132388" cy="5132388"/>
          </a:xfrm>
          <a:custGeom>
            <a:avLst/>
            <a:gdLst/>
            <a:ahLst/>
            <a:cxnLst/>
            <a:rect l="l" t="t" r="r" b="b"/>
            <a:pathLst>
              <a:path w="5132388" h="5132388">
                <a:moveTo>
                  <a:pt x="2566194" y="0"/>
                </a:moveTo>
                <a:cubicBezTo>
                  <a:pt x="3983464" y="0"/>
                  <a:pt x="5132388" y="1148924"/>
                  <a:pt x="5132388" y="2566194"/>
                </a:cubicBezTo>
                <a:cubicBezTo>
                  <a:pt x="5132388" y="3983464"/>
                  <a:pt x="3983464" y="5132388"/>
                  <a:pt x="2566194" y="5132388"/>
                </a:cubicBezTo>
                <a:cubicBezTo>
                  <a:pt x="1148924" y="5132388"/>
                  <a:pt x="0" y="3983464"/>
                  <a:pt x="0" y="2566194"/>
                </a:cubicBezTo>
                <a:cubicBezTo>
                  <a:pt x="0" y="1148924"/>
                  <a:pt x="1148924" y="0"/>
                  <a:pt x="2566194" y="0"/>
                </a:cubicBezTo>
                <a:close/>
              </a:path>
            </a:pathLst>
          </a:custGeom>
        </p:spPr>
      </p:pic>
      <p:grpSp>
        <p:nvGrpSpPr>
          <p:cNvPr id="23" name="Bottom Right">
            <a:extLst>
              <a:ext uri="{FF2B5EF4-FFF2-40B4-BE49-F238E27FC236}">
                <a16:creationId xmlns:a16="http://schemas.microsoft.com/office/drawing/2014/main" id="{4C476EAB-383B-48F9-B661-B049EB50AE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80400" y="3276601"/>
            <a:ext cx="4211600" cy="3581399"/>
            <a:chOff x="7980400" y="3276601"/>
            <a:chExt cx="4211600" cy="3581399"/>
          </a:xfrm>
        </p:grpSpPr>
        <p:sp>
          <p:nvSpPr>
            <p:cNvPr id="24" name="Freeform: Shape 23">
              <a:extLst>
                <a:ext uri="{FF2B5EF4-FFF2-40B4-BE49-F238E27FC236}">
                  <a16:creationId xmlns:a16="http://schemas.microsoft.com/office/drawing/2014/main" id="{3045FFB7-76A2-4C6F-A15F-23BF1597CB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439256" y="6178637"/>
              <a:ext cx="1482102" cy="67936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25" name="Graphic 157">
              <a:extLst>
                <a:ext uri="{FF2B5EF4-FFF2-40B4-BE49-F238E27FC236}">
                  <a16:creationId xmlns:a16="http://schemas.microsoft.com/office/drawing/2014/main" id="{F4E5EB5B-D417-4B20-9CBE-F3DCCA5F3D0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8"/>
              <a:chOff x="4114800" y="1423987"/>
              <a:chExt cx="3961542" cy="4007547"/>
            </a:xfrm>
            <a:noFill/>
          </p:grpSpPr>
          <p:sp>
            <p:nvSpPr>
              <p:cNvPr id="27" name="Freeform: Shape 26">
                <a:extLst>
                  <a:ext uri="{FF2B5EF4-FFF2-40B4-BE49-F238E27FC236}">
                    <a16:creationId xmlns:a16="http://schemas.microsoft.com/office/drawing/2014/main" id="{56643958-DAAD-4611-BCC7-9BDB5917C2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p>
                <a:endParaRPr lang="en-US"/>
              </a:p>
            </p:txBody>
          </p:sp>
          <p:sp>
            <p:nvSpPr>
              <p:cNvPr id="28" name="Freeform: Shape 27">
                <a:extLst>
                  <a:ext uri="{FF2B5EF4-FFF2-40B4-BE49-F238E27FC236}">
                    <a16:creationId xmlns:a16="http://schemas.microsoft.com/office/drawing/2014/main" id="{263D00C7-B9D3-4681-8C55-F137CBD364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p>
                <a:endParaRPr lang="en-US"/>
              </a:p>
            </p:txBody>
          </p:sp>
          <p:sp>
            <p:nvSpPr>
              <p:cNvPr id="29" name="Freeform: Shape 28">
                <a:extLst>
                  <a:ext uri="{FF2B5EF4-FFF2-40B4-BE49-F238E27FC236}">
                    <a16:creationId xmlns:a16="http://schemas.microsoft.com/office/drawing/2014/main" id="{0539B678-9BB9-4639-B9A4-4511639BB4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p>
                <a:endParaRPr lang="en-US"/>
              </a:p>
            </p:txBody>
          </p:sp>
          <p:sp>
            <p:nvSpPr>
              <p:cNvPr id="30" name="Freeform: Shape 29">
                <a:extLst>
                  <a:ext uri="{FF2B5EF4-FFF2-40B4-BE49-F238E27FC236}">
                    <a16:creationId xmlns:a16="http://schemas.microsoft.com/office/drawing/2014/main" id="{C14F8CDF-D0D2-43AD-A7AB-0871C24A6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p>
                <a:endParaRPr lang="en-US"/>
              </a:p>
            </p:txBody>
          </p:sp>
          <p:sp>
            <p:nvSpPr>
              <p:cNvPr id="31" name="Freeform: Shape 30">
                <a:extLst>
                  <a:ext uri="{FF2B5EF4-FFF2-40B4-BE49-F238E27FC236}">
                    <a16:creationId xmlns:a16="http://schemas.microsoft.com/office/drawing/2014/main" id="{25D54C27-D98D-4E8C-87BD-E0ECAB3BAE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p>
                <a:endParaRPr lang="en-US"/>
              </a:p>
            </p:txBody>
          </p:sp>
          <p:sp>
            <p:nvSpPr>
              <p:cNvPr id="32" name="Freeform: Shape 31">
                <a:extLst>
                  <a:ext uri="{FF2B5EF4-FFF2-40B4-BE49-F238E27FC236}">
                    <a16:creationId xmlns:a16="http://schemas.microsoft.com/office/drawing/2014/main" id="{CA10EDED-B646-4197-BF0C-C4A83018BA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p>
                <a:endParaRPr lang="en-US"/>
              </a:p>
            </p:txBody>
          </p:sp>
          <p:sp>
            <p:nvSpPr>
              <p:cNvPr id="33" name="Freeform: Shape 32">
                <a:extLst>
                  <a:ext uri="{FF2B5EF4-FFF2-40B4-BE49-F238E27FC236}">
                    <a16:creationId xmlns:a16="http://schemas.microsoft.com/office/drawing/2014/main" id="{B9B3D029-DC96-4655-89E2-D9387B3D56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p>
                <a:endParaRPr lang="en-US"/>
              </a:p>
            </p:txBody>
          </p:sp>
        </p:grpSp>
        <p:sp>
          <p:nvSpPr>
            <p:cNvPr id="26" name="Freeform: Shape 25">
              <a:extLst>
                <a:ext uri="{FF2B5EF4-FFF2-40B4-BE49-F238E27FC236}">
                  <a16:creationId xmlns:a16="http://schemas.microsoft.com/office/drawing/2014/main" id="{EF12D98D-E6A5-437D-830E-C5C0E7ACE1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29164290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1" name="Rectangle 10">
            <a:extLst>
              <a:ext uri="{FF2B5EF4-FFF2-40B4-BE49-F238E27FC236}">
                <a16:creationId xmlns:a16="http://schemas.microsoft.com/office/drawing/2014/main" id="{37962AE0-6A1C-4B76-9D52-10E5E6D7D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13" name="Top Left">
            <a:extLst>
              <a:ext uri="{FF2B5EF4-FFF2-40B4-BE49-F238E27FC236}">
                <a16:creationId xmlns:a16="http://schemas.microsoft.com/office/drawing/2014/main" id="{DC655204-C06A-4A55-9BB4-C79C4AF9D6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9" y="-3086"/>
            <a:ext cx="2198951" cy="3349518"/>
            <a:chOff x="10849" y="-3086"/>
            <a:chExt cx="2198951" cy="3349518"/>
          </a:xfrm>
        </p:grpSpPr>
        <p:sp>
          <p:nvSpPr>
            <p:cNvPr id="14" name="Freeform: Shape 13">
              <a:extLst>
                <a:ext uri="{FF2B5EF4-FFF2-40B4-BE49-F238E27FC236}">
                  <a16:creationId xmlns:a16="http://schemas.microsoft.com/office/drawing/2014/main" id="{F83BC876-5C0C-438A-8928-B1EC2E1E4D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5" name="Freeform: Shape 14">
              <a:extLst>
                <a:ext uri="{FF2B5EF4-FFF2-40B4-BE49-F238E27FC236}">
                  <a16:creationId xmlns:a16="http://schemas.microsoft.com/office/drawing/2014/main" id="{B9B3EEC1-86B7-4DB1-AB38-E2D7493927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p>
              <a:endParaRPr lang="en-US"/>
            </a:p>
          </p:txBody>
        </p:sp>
        <p:sp>
          <p:nvSpPr>
            <p:cNvPr id="16" name="Freeform: Shape 15">
              <a:extLst>
                <a:ext uri="{FF2B5EF4-FFF2-40B4-BE49-F238E27FC236}">
                  <a16:creationId xmlns:a16="http://schemas.microsoft.com/office/drawing/2014/main" id="{BEB2CD0B-3D3E-4CF3-92F5-7AE77C22C9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p>
              <a:endParaRPr lang="en-US"/>
            </a:p>
          </p:txBody>
        </p:sp>
        <p:sp>
          <p:nvSpPr>
            <p:cNvPr id="17" name="Freeform: Shape 16">
              <a:extLst>
                <a:ext uri="{FF2B5EF4-FFF2-40B4-BE49-F238E27FC236}">
                  <a16:creationId xmlns:a16="http://schemas.microsoft.com/office/drawing/2014/main" id="{01561934-15F2-4620-A65F-28EB73CD7D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p>
              <a:endParaRPr lang="en-US"/>
            </a:p>
          </p:txBody>
        </p:sp>
        <p:sp>
          <p:nvSpPr>
            <p:cNvPr id="18" name="Freeform: Shape 17">
              <a:extLst>
                <a:ext uri="{FF2B5EF4-FFF2-40B4-BE49-F238E27FC236}">
                  <a16:creationId xmlns:a16="http://schemas.microsoft.com/office/drawing/2014/main" id="{DB9278E2-D464-4DE2-B229-D3D02ED2B1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p>
              <a:endParaRPr lang="en-US"/>
            </a:p>
          </p:txBody>
        </p:sp>
        <p:sp>
          <p:nvSpPr>
            <p:cNvPr id="19" name="Freeform: Shape 18">
              <a:extLst>
                <a:ext uri="{FF2B5EF4-FFF2-40B4-BE49-F238E27FC236}">
                  <a16:creationId xmlns:a16="http://schemas.microsoft.com/office/drawing/2014/main" id="{67AA3CE0-412D-4C03-9203-878479E0A1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p>
              <a:endParaRPr lang="en-US"/>
            </a:p>
          </p:txBody>
        </p:sp>
        <p:sp>
          <p:nvSpPr>
            <p:cNvPr id="20" name="Freeform: Shape 19">
              <a:extLst>
                <a:ext uri="{FF2B5EF4-FFF2-40B4-BE49-F238E27FC236}">
                  <a16:creationId xmlns:a16="http://schemas.microsoft.com/office/drawing/2014/main" id="{85785346-E446-47E2-B3DD-C1C561E689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p>
              <a:endParaRPr lang="en-US"/>
            </a:p>
          </p:txBody>
        </p:sp>
        <p:sp>
          <p:nvSpPr>
            <p:cNvPr id="21" name="Freeform: Shape 20">
              <a:extLst>
                <a:ext uri="{FF2B5EF4-FFF2-40B4-BE49-F238E27FC236}">
                  <a16:creationId xmlns:a16="http://schemas.microsoft.com/office/drawing/2014/main" id="{0F6388E0-BD20-4901-B128-88D3D56A13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p>
              <a:endParaRPr lang="en-US" dirty="0"/>
            </a:p>
          </p:txBody>
        </p:sp>
      </p:grpSp>
      <p:sp>
        <p:nvSpPr>
          <p:cNvPr id="2" name="Title 1">
            <a:extLst>
              <a:ext uri="{FF2B5EF4-FFF2-40B4-BE49-F238E27FC236}">
                <a16:creationId xmlns:a16="http://schemas.microsoft.com/office/drawing/2014/main" id="{5E2E04CF-4B17-7B09-8546-92AB38E15D00}"/>
              </a:ext>
            </a:extLst>
          </p:cNvPr>
          <p:cNvSpPr>
            <a:spLocks noGrp="1"/>
          </p:cNvSpPr>
          <p:nvPr>
            <p:ph type="title"/>
          </p:nvPr>
        </p:nvSpPr>
        <p:spPr>
          <a:xfrm>
            <a:off x="1198182" y="559813"/>
            <a:ext cx="4987809" cy="1664573"/>
          </a:xfrm>
        </p:spPr>
        <p:txBody>
          <a:bodyPr>
            <a:normAutofit/>
          </a:bodyPr>
          <a:lstStyle/>
          <a:p>
            <a:r>
              <a:rPr lang="en-US" dirty="0"/>
              <a:t>Preparing for the Appointment</a:t>
            </a:r>
          </a:p>
        </p:txBody>
      </p:sp>
      <p:sp>
        <p:nvSpPr>
          <p:cNvPr id="3" name="Content Placeholder 2">
            <a:extLst>
              <a:ext uri="{FF2B5EF4-FFF2-40B4-BE49-F238E27FC236}">
                <a16:creationId xmlns:a16="http://schemas.microsoft.com/office/drawing/2014/main" id="{C655FF97-4777-55CA-198C-FDD5DC9D3824}"/>
              </a:ext>
            </a:extLst>
          </p:cNvPr>
          <p:cNvSpPr>
            <a:spLocks noGrp="1"/>
          </p:cNvSpPr>
          <p:nvPr>
            <p:ph idx="1"/>
          </p:nvPr>
        </p:nvSpPr>
        <p:spPr>
          <a:xfrm>
            <a:off x="281793" y="2125362"/>
            <a:ext cx="5891451" cy="4552265"/>
          </a:xfrm>
        </p:spPr>
        <p:txBody>
          <a:bodyPr>
            <a:normAutofit fontScale="92500" lnSpcReduction="10000"/>
          </a:bodyPr>
          <a:lstStyle/>
          <a:p>
            <a:pPr marL="0" indent="0">
              <a:lnSpc>
                <a:spcPct val="100000"/>
              </a:lnSpc>
              <a:buNone/>
            </a:pPr>
            <a:r>
              <a:rPr lang="en-US" sz="1400" b="1" dirty="0"/>
              <a:t>Final Preparation</a:t>
            </a:r>
          </a:p>
          <a:p>
            <a:pPr marL="0" indent="0">
              <a:lnSpc>
                <a:spcPct val="100000"/>
              </a:lnSpc>
              <a:buNone/>
            </a:pPr>
            <a:r>
              <a:rPr lang="en-US" sz="1400" dirty="0"/>
              <a:t>1. Print 3-5 sold comparable listings. Use the “Public View” from MLS and only print one page of pictures along with the market history. </a:t>
            </a:r>
          </a:p>
          <a:p>
            <a:pPr marL="0" indent="0">
              <a:lnSpc>
                <a:spcPct val="100000"/>
              </a:lnSpc>
              <a:buNone/>
            </a:pPr>
            <a:r>
              <a:rPr lang="en-US" sz="1400" dirty="0"/>
              <a:t>2. Be sure to obtain any “Market Reports” from MLS to show them some current data on the market in their 6 area. This is especially important in summer and fall, when we show “On Market Snapshots”, etc. </a:t>
            </a:r>
          </a:p>
          <a:p>
            <a:pPr marL="0" indent="0">
              <a:lnSpc>
                <a:spcPct val="100000"/>
              </a:lnSpc>
              <a:buNone/>
            </a:pPr>
            <a:r>
              <a:rPr lang="en-US" sz="1400" dirty="0"/>
              <a:t>3. Put all of this information into a Seller Appointment Folder. Be sure it contains the correct paperwork and that the listing agreement has the correct commission percentage that you want.</a:t>
            </a:r>
          </a:p>
          <a:p>
            <a:pPr marL="0" indent="0">
              <a:lnSpc>
                <a:spcPct val="100000"/>
              </a:lnSpc>
              <a:buNone/>
            </a:pPr>
            <a:r>
              <a:rPr lang="en-US" sz="1400" dirty="0"/>
              <a:t>   a. Tip: If you know they are going to be a Sell/Buy or are unsure of their moving plans, be sure to have the correct        </a:t>
            </a:r>
          </a:p>
          <a:p>
            <a:pPr marL="0" indent="0">
              <a:lnSpc>
                <a:spcPct val="100000"/>
              </a:lnSpc>
              <a:buNone/>
            </a:pPr>
            <a:r>
              <a:rPr lang="en-US" sz="1400" dirty="0"/>
              <a:t>       buyer paperwork with you as well.  </a:t>
            </a:r>
          </a:p>
          <a:p>
            <a:pPr marL="0" indent="0">
              <a:lnSpc>
                <a:spcPct val="100000"/>
              </a:lnSpc>
              <a:buNone/>
            </a:pPr>
            <a:r>
              <a:rPr lang="en-US" sz="1400" dirty="0"/>
              <a:t>   b. Tip: Always have the commission typed in (not a blank line for handwriting it in). </a:t>
            </a:r>
          </a:p>
          <a:p>
            <a:pPr marL="0" indent="0">
              <a:lnSpc>
                <a:spcPct val="100000"/>
              </a:lnSpc>
              <a:buNone/>
            </a:pPr>
            <a:r>
              <a:rPr lang="en-US" sz="1400" dirty="0"/>
              <a:t>4. Check the </a:t>
            </a:r>
            <a:r>
              <a:rPr lang="en-US" sz="1400" dirty="0" err="1"/>
              <a:t>comparables</a:t>
            </a:r>
            <a:r>
              <a:rPr lang="en-US" sz="1400" dirty="0"/>
              <a:t> one more time just prior to the appointment in case anything new has come on the market or any properties you had initially selected have had a status change. </a:t>
            </a:r>
          </a:p>
          <a:p>
            <a:pPr marL="0" indent="0">
              <a:lnSpc>
                <a:spcPct val="100000"/>
              </a:lnSpc>
              <a:buNone/>
            </a:pPr>
            <a:r>
              <a:rPr lang="en-US" sz="1400" dirty="0"/>
              <a:t>5. If there have been any changes – like a sold or new listing – email them in advance to show again that you’re actively preparing for the appointment.</a:t>
            </a:r>
          </a:p>
          <a:p>
            <a:pPr marL="0" indent="0">
              <a:lnSpc>
                <a:spcPct val="100000"/>
              </a:lnSpc>
              <a:buNone/>
            </a:pPr>
            <a:endParaRPr lang="en-US" sz="900" dirty="0"/>
          </a:p>
        </p:txBody>
      </p:sp>
      <p:pic>
        <p:nvPicPr>
          <p:cNvPr id="4" name="Picture 3" descr="A red pin is pinned on a calendar date">
            <a:extLst>
              <a:ext uri="{FF2B5EF4-FFF2-40B4-BE49-F238E27FC236}">
                <a16:creationId xmlns:a16="http://schemas.microsoft.com/office/drawing/2014/main" id="{37A0EC0E-2A69-795C-A360-0F358F35998A}"/>
              </a:ext>
            </a:extLst>
          </p:cNvPr>
          <p:cNvPicPr>
            <a:picLocks noChangeAspect="1"/>
          </p:cNvPicPr>
          <p:nvPr/>
        </p:nvPicPr>
        <p:blipFill rotWithShape="1">
          <a:blip r:embed="rId2"/>
          <a:srcRect l="33251" r="-2" b="-2"/>
          <a:stretch/>
        </p:blipFill>
        <p:spPr>
          <a:xfrm>
            <a:off x="6508749" y="862806"/>
            <a:ext cx="5132388" cy="5132388"/>
          </a:xfrm>
          <a:custGeom>
            <a:avLst/>
            <a:gdLst/>
            <a:ahLst/>
            <a:cxnLst/>
            <a:rect l="l" t="t" r="r" b="b"/>
            <a:pathLst>
              <a:path w="5132388" h="5132388">
                <a:moveTo>
                  <a:pt x="2566194" y="0"/>
                </a:moveTo>
                <a:cubicBezTo>
                  <a:pt x="3983464" y="0"/>
                  <a:pt x="5132388" y="1148924"/>
                  <a:pt x="5132388" y="2566194"/>
                </a:cubicBezTo>
                <a:cubicBezTo>
                  <a:pt x="5132388" y="3983464"/>
                  <a:pt x="3983464" y="5132388"/>
                  <a:pt x="2566194" y="5132388"/>
                </a:cubicBezTo>
                <a:cubicBezTo>
                  <a:pt x="1148924" y="5132388"/>
                  <a:pt x="0" y="3983464"/>
                  <a:pt x="0" y="2566194"/>
                </a:cubicBezTo>
                <a:cubicBezTo>
                  <a:pt x="0" y="1148924"/>
                  <a:pt x="1148924" y="0"/>
                  <a:pt x="2566194" y="0"/>
                </a:cubicBezTo>
                <a:close/>
              </a:path>
            </a:pathLst>
          </a:custGeom>
        </p:spPr>
      </p:pic>
      <p:grpSp>
        <p:nvGrpSpPr>
          <p:cNvPr id="23" name="Bottom Right">
            <a:extLst>
              <a:ext uri="{FF2B5EF4-FFF2-40B4-BE49-F238E27FC236}">
                <a16:creationId xmlns:a16="http://schemas.microsoft.com/office/drawing/2014/main" id="{4C476EAB-383B-48F9-B661-B049EB50AE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80400" y="3276601"/>
            <a:ext cx="4211600" cy="3581399"/>
            <a:chOff x="7980400" y="3276601"/>
            <a:chExt cx="4211600" cy="3581399"/>
          </a:xfrm>
        </p:grpSpPr>
        <p:sp>
          <p:nvSpPr>
            <p:cNvPr id="24" name="Freeform: Shape 23">
              <a:extLst>
                <a:ext uri="{FF2B5EF4-FFF2-40B4-BE49-F238E27FC236}">
                  <a16:creationId xmlns:a16="http://schemas.microsoft.com/office/drawing/2014/main" id="{3045FFB7-76A2-4C6F-A15F-23BF1597CB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439256" y="6178637"/>
              <a:ext cx="1482102" cy="67936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25" name="Graphic 157">
              <a:extLst>
                <a:ext uri="{FF2B5EF4-FFF2-40B4-BE49-F238E27FC236}">
                  <a16:creationId xmlns:a16="http://schemas.microsoft.com/office/drawing/2014/main" id="{F4E5EB5B-D417-4B20-9CBE-F3DCCA5F3D0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8"/>
              <a:chOff x="4114800" y="1423987"/>
              <a:chExt cx="3961542" cy="4007547"/>
            </a:xfrm>
            <a:noFill/>
          </p:grpSpPr>
          <p:sp>
            <p:nvSpPr>
              <p:cNvPr id="27" name="Freeform: Shape 26">
                <a:extLst>
                  <a:ext uri="{FF2B5EF4-FFF2-40B4-BE49-F238E27FC236}">
                    <a16:creationId xmlns:a16="http://schemas.microsoft.com/office/drawing/2014/main" id="{56643958-DAAD-4611-BCC7-9BDB5917C2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p>
                <a:endParaRPr lang="en-US"/>
              </a:p>
            </p:txBody>
          </p:sp>
          <p:sp>
            <p:nvSpPr>
              <p:cNvPr id="28" name="Freeform: Shape 27">
                <a:extLst>
                  <a:ext uri="{FF2B5EF4-FFF2-40B4-BE49-F238E27FC236}">
                    <a16:creationId xmlns:a16="http://schemas.microsoft.com/office/drawing/2014/main" id="{263D00C7-B9D3-4681-8C55-F137CBD364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p>
                <a:endParaRPr lang="en-US"/>
              </a:p>
            </p:txBody>
          </p:sp>
          <p:sp>
            <p:nvSpPr>
              <p:cNvPr id="29" name="Freeform: Shape 28">
                <a:extLst>
                  <a:ext uri="{FF2B5EF4-FFF2-40B4-BE49-F238E27FC236}">
                    <a16:creationId xmlns:a16="http://schemas.microsoft.com/office/drawing/2014/main" id="{0539B678-9BB9-4639-B9A4-4511639BB4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p>
                <a:endParaRPr lang="en-US"/>
              </a:p>
            </p:txBody>
          </p:sp>
          <p:sp>
            <p:nvSpPr>
              <p:cNvPr id="30" name="Freeform: Shape 29">
                <a:extLst>
                  <a:ext uri="{FF2B5EF4-FFF2-40B4-BE49-F238E27FC236}">
                    <a16:creationId xmlns:a16="http://schemas.microsoft.com/office/drawing/2014/main" id="{C14F8CDF-D0D2-43AD-A7AB-0871C24A6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p>
                <a:endParaRPr lang="en-US"/>
              </a:p>
            </p:txBody>
          </p:sp>
          <p:sp>
            <p:nvSpPr>
              <p:cNvPr id="31" name="Freeform: Shape 30">
                <a:extLst>
                  <a:ext uri="{FF2B5EF4-FFF2-40B4-BE49-F238E27FC236}">
                    <a16:creationId xmlns:a16="http://schemas.microsoft.com/office/drawing/2014/main" id="{25D54C27-D98D-4E8C-87BD-E0ECAB3BAE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p>
                <a:endParaRPr lang="en-US"/>
              </a:p>
            </p:txBody>
          </p:sp>
          <p:sp>
            <p:nvSpPr>
              <p:cNvPr id="32" name="Freeform: Shape 31">
                <a:extLst>
                  <a:ext uri="{FF2B5EF4-FFF2-40B4-BE49-F238E27FC236}">
                    <a16:creationId xmlns:a16="http://schemas.microsoft.com/office/drawing/2014/main" id="{CA10EDED-B646-4197-BF0C-C4A83018BA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p>
                <a:endParaRPr lang="en-US"/>
              </a:p>
            </p:txBody>
          </p:sp>
          <p:sp>
            <p:nvSpPr>
              <p:cNvPr id="33" name="Freeform: Shape 32">
                <a:extLst>
                  <a:ext uri="{FF2B5EF4-FFF2-40B4-BE49-F238E27FC236}">
                    <a16:creationId xmlns:a16="http://schemas.microsoft.com/office/drawing/2014/main" id="{B9B3D029-DC96-4655-89E2-D9387B3D56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p>
                <a:endParaRPr lang="en-US"/>
              </a:p>
            </p:txBody>
          </p:sp>
        </p:grpSp>
        <p:sp>
          <p:nvSpPr>
            <p:cNvPr id="26" name="Freeform: Shape 25">
              <a:extLst>
                <a:ext uri="{FF2B5EF4-FFF2-40B4-BE49-F238E27FC236}">
                  <a16:creationId xmlns:a16="http://schemas.microsoft.com/office/drawing/2014/main" id="{EF12D98D-E6A5-437D-830E-C5C0E7ACE1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10712418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 name="Rectangle 68">
            <a:extLst>
              <a:ext uri="{FF2B5EF4-FFF2-40B4-BE49-F238E27FC236}">
                <a16:creationId xmlns:a16="http://schemas.microsoft.com/office/drawing/2014/main" id="{247A131F-D5DE-41A5-B4CF-4F345319B4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71" name="Freeform: Shape 70">
            <a:extLst>
              <a:ext uri="{FF2B5EF4-FFF2-40B4-BE49-F238E27FC236}">
                <a16:creationId xmlns:a16="http://schemas.microsoft.com/office/drawing/2014/main" id="{3AF4666D-BD98-40A5-A75F-478B982010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600"/>
              </a:spcAft>
            </a:pPr>
            <a:r>
              <a:rPr lang="en-US" dirty="0">
                <a:solidFill>
                  <a:schemeClr val="tx1">
                    <a:lumMod val="65000"/>
                    <a:lumOff val="35000"/>
                  </a:schemeClr>
                </a:solidFill>
                <a:latin typeface="AvenirNext LT Pro Medium" panose="020B0504020202020204" pitchFamily="34" charset="0"/>
              </a:rPr>
              <a:t> </a:t>
            </a:r>
          </a:p>
        </p:txBody>
      </p:sp>
      <p:sp>
        <p:nvSpPr>
          <p:cNvPr id="73" name="Freeform: Shape 72">
            <a:extLst>
              <a:ext uri="{FF2B5EF4-FFF2-40B4-BE49-F238E27FC236}">
                <a16:creationId xmlns:a16="http://schemas.microsoft.com/office/drawing/2014/main" id="{68680585-71F9-4721-A998-4974171D2E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9256" y="6172200"/>
            <a:ext cx="1482102" cy="67936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600"/>
              </a:spcAft>
            </a:pPr>
            <a:r>
              <a:rPr lang="en-US" dirty="0">
                <a:solidFill>
                  <a:schemeClr val="tx1">
                    <a:lumMod val="65000"/>
                    <a:lumOff val="35000"/>
                  </a:schemeClr>
                </a:solidFill>
                <a:latin typeface="AvenirNext LT Pro Medium" panose="020B0504020202020204" pitchFamily="34" charset="0"/>
              </a:rPr>
              <a:t> </a:t>
            </a:r>
          </a:p>
        </p:txBody>
      </p:sp>
      <p:sp>
        <p:nvSpPr>
          <p:cNvPr id="75" name="Freeform: Shape 74">
            <a:extLst>
              <a:ext uri="{FF2B5EF4-FFF2-40B4-BE49-F238E27FC236}">
                <a16:creationId xmlns:a16="http://schemas.microsoft.com/office/drawing/2014/main" id="{12BC95C2-2EEC-4F59-ABA8-660B0D059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7352"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77" name="Graphic 141">
            <a:extLst>
              <a:ext uri="{FF2B5EF4-FFF2-40B4-BE49-F238E27FC236}">
                <a16:creationId xmlns:a16="http://schemas.microsoft.com/office/drawing/2014/main" id="{03E9870D-4BBA-43AF-8D44-BBADF020CFF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9" y="15178"/>
            <a:ext cx="2198951" cy="3331254"/>
            <a:chOff x="4473129" y="923925"/>
            <a:chExt cx="3308947" cy="5012817"/>
          </a:xfrm>
          <a:noFill/>
        </p:grpSpPr>
        <p:sp>
          <p:nvSpPr>
            <p:cNvPr id="78" name="Freeform: Shape 77">
              <a:extLst>
                <a:ext uri="{FF2B5EF4-FFF2-40B4-BE49-F238E27FC236}">
                  <a16:creationId xmlns:a16="http://schemas.microsoft.com/office/drawing/2014/main" id="{34BC5055-C77D-43CD-BB1D-A77B6779CD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988" y="924020"/>
              <a:ext cx="3296088" cy="5012722"/>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75000"/>
                </a:schemeClr>
              </a:solidFill>
              <a:prstDash val="lgDash"/>
              <a:round/>
            </a:ln>
          </p:spPr>
          <p:txBody>
            <a:bodyPr rtlCol="0" anchor="ctr"/>
            <a:lstStyle/>
            <a:p>
              <a:endParaRPr lang="en-US"/>
            </a:p>
          </p:txBody>
        </p:sp>
        <p:sp>
          <p:nvSpPr>
            <p:cNvPr id="79" name="Freeform: Shape 78">
              <a:extLst>
                <a:ext uri="{FF2B5EF4-FFF2-40B4-BE49-F238E27FC236}">
                  <a16:creationId xmlns:a16="http://schemas.microsoft.com/office/drawing/2014/main" id="{DB12D0B8-9385-489A-85AE-3D14AD0BA2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977477" cy="462714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75000"/>
                </a:schemeClr>
              </a:solidFill>
              <a:prstDash val="lgDash"/>
              <a:round/>
            </a:ln>
          </p:spPr>
          <p:txBody>
            <a:bodyPr rtlCol="0" anchor="ctr"/>
            <a:lstStyle/>
            <a:p>
              <a:endParaRPr lang="en-US"/>
            </a:p>
          </p:txBody>
        </p:sp>
        <p:sp>
          <p:nvSpPr>
            <p:cNvPr id="80" name="Freeform: Shape 79">
              <a:extLst>
                <a:ext uri="{FF2B5EF4-FFF2-40B4-BE49-F238E27FC236}">
                  <a16:creationId xmlns:a16="http://schemas.microsoft.com/office/drawing/2014/main" id="{D158A14A-147E-4130-A5E2-38FD84B181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4561" y="923925"/>
              <a:ext cx="2356712" cy="4118991"/>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75000"/>
                </a:schemeClr>
              </a:solidFill>
              <a:prstDash val="lgDash"/>
              <a:round/>
            </a:ln>
          </p:spPr>
          <p:txBody>
            <a:bodyPr rtlCol="0" anchor="ctr"/>
            <a:lstStyle/>
            <a:p>
              <a:endParaRPr lang="en-US"/>
            </a:p>
          </p:txBody>
        </p:sp>
        <p:sp>
          <p:nvSpPr>
            <p:cNvPr id="81" name="Freeform: Shape 80">
              <a:extLst>
                <a:ext uri="{FF2B5EF4-FFF2-40B4-BE49-F238E27FC236}">
                  <a16:creationId xmlns:a16="http://schemas.microsoft.com/office/drawing/2014/main" id="{75B8B1EB-5E2B-472C-AE60-2EC5961F16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059193" cy="3980116"/>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75000"/>
                </a:schemeClr>
              </a:solidFill>
              <a:prstDash val="lgDash"/>
              <a:round/>
            </a:ln>
          </p:spPr>
          <p:txBody>
            <a:bodyPr rtlCol="0" anchor="ctr"/>
            <a:lstStyle/>
            <a:p>
              <a:endParaRPr lang="en-US"/>
            </a:p>
          </p:txBody>
        </p:sp>
        <p:sp>
          <p:nvSpPr>
            <p:cNvPr id="82" name="Freeform: Shape 81">
              <a:extLst>
                <a:ext uri="{FF2B5EF4-FFF2-40B4-BE49-F238E27FC236}">
                  <a16:creationId xmlns:a16="http://schemas.microsoft.com/office/drawing/2014/main" id="{B4F5BD77-58D7-4B61-A666-1B4139A63A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131" y="1719357"/>
              <a:ext cx="743796" cy="2867501"/>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75000"/>
                </a:schemeClr>
              </a:solidFill>
              <a:prstDash val="lgDash"/>
              <a:round/>
            </a:ln>
          </p:spPr>
          <p:txBody>
            <a:bodyPr rtlCol="0" anchor="ctr"/>
            <a:lstStyle/>
            <a:p>
              <a:endParaRPr lang="en-US"/>
            </a:p>
          </p:txBody>
        </p:sp>
        <p:sp>
          <p:nvSpPr>
            <p:cNvPr id="83" name="Freeform: Shape 82">
              <a:extLst>
                <a:ext uri="{FF2B5EF4-FFF2-40B4-BE49-F238E27FC236}">
                  <a16:creationId xmlns:a16="http://schemas.microsoft.com/office/drawing/2014/main" id="{F5CBEC6B-EDB6-40B8-8771-E5AF41B8D6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1912731"/>
              <a:ext cx="597294" cy="2543540"/>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75000"/>
                </a:schemeClr>
              </a:solidFill>
              <a:prstDash val="lgDash"/>
              <a:round/>
            </a:ln>
          </p:spPr>
          <p:txBody>
            <a:bodyPr rtlCol="0" anchor="ctr"/>
            <a:lstStyle/>
            <a:p>
              <a:endParaRPr lang="en-US"/>
            </a:p>
          </p:txBody>
        </p:sp>
        <p:sp>
          <p:nvSpPr>
            <p:cNvPr id="84" name="Freeform: Shape 83">
              <a:extLst>
                <a:ext uri="{FF2B5EF4-FFF2-40B4-BE49-F238E27FC236}">
                  <a16:creationId xmlns:a16="http://schemas.microsoft.com/office/drawing/2014/main" id="{91BD0EE8-AA47-4044-9251-9F5A4B8201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1417" y="2227197"/>
              <a:ext cx="389425" cy="2011236"/>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75000"/>
                </a:schemeClr>
              </a:solidFill>
              <a:prstDash val="lgDash"/>
              <a:round/>
            </a:ln>
          </p:spPr>
          <p:txBody>
            <a:bodyPr rtlCol="0" anchor="ctr"/>
            <a:lstStyle/>
            <a:p>
              <a:endParaRPr lang="en-US" dirty="0"/>
            </a:p>
          </p:txBody>
        </p:sp>
      </p:grpSp>
      <p:grpSp>
        <p:nvGrpSpPr>
          <p:cNvPr id="86" name="Graphic 157">
            <a:extLst>
              <a:ext uri="{FF2B5EF4-FFF2-40B4-BE49-F238E27FC236}">
                <a16:creationId xmlns:a16="http://schemas.microsoft.com/office/drawing/2014/main" id="{C3279E8D-2BAA-4CB1-834B-09FADD54DE5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10600" y="3276600"/>
            <a:ext cx="3529260" cy="3581398"/>
            <a:chOff x="4114800" y="1423987"/>
            <a:chExt cx="3961542" cy="4007547"/>
          </a:xfrm>
          <a:noFill/>
        </p:grpSpPr>
        <p:sp>
          <p:nvSpPr>
            <p:cNvPr id="87" name="Freeform: Shape 86">
              <a:extLst>
                <a:ext uri="{FF2B5EF4-FFF2-40B4-BE49-F238E27FC236}">
                  <a16:creationId xmlns:a16="http://schemas.microsoft.com/office/drawing/2014/main" id="{3456F18E-4F61-486D-9CD6-65B30372C5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75000"/>
                </a:schemeClr>
              </a:solidFill>
              <a:prstDash val="lgDash"/>
              <a:round/>
            </a:ln>
          </p:spPr>
          <p:txBody>
            <a:bodyPr rtlCol="0" anchor="ctr"/>
            <a:lstStyle/>
            <a:p>
              <a:endParaRPr lang="en-US"/>
            </a:p>
          </p:txBody>
        </p:sp>
        <p:sp>
          <p:nvSpPr>
            <p:cNvPr id="88" name="Freeform: Shape 87">
              <a:extLst>
                <a:ext uri="{FF2B5EF4-FFF2-40B4-BE49-F238E27FC236}">
                  <a16:creationId xmlns:a16="http://schemas.microsoft.com/office/drawing/2014/main" id="{318DDF45-08F0-46B6-A0B7-133735C94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75000"/>
                </a:schemeClr>
              </a:solidFill>
              <a:prstDash val="lgDash"/>
              <a:round/>
            </a:ln>
          </p:spPr>
          <p:txBody>
            <a:bodyPr rtlCol="0" anchor="ctr"/>
            <a:lstStyle/>
            <a:p>
              <a:endParaRPr lang="en-US"/>
            </a:p>
          </p:txBody>
        </p:sp>
        <p:sp>
          <p:nvSpPr>
            <p:cNvPr id="89" name="Freeform: Shape 88">
              <a:extLst>
                <a:ext uri="{FF2B5EF4-FFF2-40B4-BE49-F238E27FC236}">
                  <a16:creationId xmlns:a16="http://schemas.microsoft.com/office/drawing/2014/main" id="{B9D0CC0F-710D-43F4-BC86-7637674201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75000"/>
                </a:schemeClr>
              </a:solidFill>
              <a:prstDash val="lgDash"/>
              <a:round/>
            </a:ln>
          </p:spPr>
          <p:txBody>
            <a:bodyPr rtlCol="0" anchor="ctr"/>
            <a:lstStyle/>
            <a:p>
              <a:endParaRPr lang="en-US"/>
            </a:p>
          </p:txBody>
        </p:sp>
        <p:sp>
          <p:nvSpPr>
            <p:cNvPr id="90" name="Freeform: Shape 89">
              <a:extLst>
                <a:ext uri="{FF2B5EF4-FFF2-40B4-BE49-F238E27FC236}">
                  <a16:creationId xmlns:a16="http://schemas.microsoft.com/office/drawing/2014/main" id="{6FB36AB6-CB81-495A-8A33-C0BCE67D6F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75000"/>
                </a:schemeClr>
              </a:solidFill>
              <a:prstDash val="lgDash"/>
              <a:round/>
            </a:ln>
          </p:spPr>
          <p:txBody>
            <a:bodyPr rtlCol="0" anchor="ctr"/>
            <a:lstStyle/>
            <a:p>
              <a:endParaRPr lang="en-US"/>
            </a:p>
          </p:txBody>
        </p:sp>
        <p:sp>
          <p:nvSpPr>
            <p:cNvPr id="91" name="Freeform: Shape 90">
              <a:extLst>
                <a:ext uri="{FF2B5EF4-FFF2-40B4-BE49-F238E27FC236}">
                  <a16:creationId xmlns:a16="http://schemas.microsoft.com/office/drawing/2014/main" id="{1993F7E6-ABF6-482D-BEA5-B4E607DDB4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75000"/>
                </a:schemeClr>
              </a:solidFill>
              <a:prstDash val="lgDash"/>
              <a:round/>
            </a:ln>
          </p:spPr>
          <p:txBody>
            <a:bodyPr rtlCol="0" anchor="ctr"/>
            <a:lstStyle/>
            <a:p>
              <a:endParaRPr lang="en-US"/>
            </a:p>
          </p:txBody>
        </p:sp>
        <p:sp>
          <p:nvSpPr>
            <p:cNvPr id="92" name="Freeform: Shape 91">
              <a:extLst>
                <a:ext uri="{FF2B5EF4-FFF2-40B4-BE49-F238E27FC236}">
                  <a16:creationId xmlns:a16="http://schemas.microsoft.com/office/drawing/2014/main" id="{DCA0B097-C21A-40B4-95E4-2FFA9697F8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75000"/>
                </a:schemeClr>
              </a:solidFill>
              <a:prstDash val="lgDash"/>
              <a:round/>
            </a:ln>
          </p:spPr>
          <p:txBody>
            <a:bodyPr rtlCol="0" anchor="ctr"/>
            <a:lstStyle/>
            <a:p>
              <a:endParaRPr lang="en-US"/>
            </a:p>
          </p:txBody>
        </p:sp>
        <p:sp>
          <p:nvSpPr>
            <p:cNvPr id="93" name="Freeform: Shape 92">
              <a:extLst>
                <a:ext uri="{FF2B5EF4-FFF2-40B4-BE49-F238E27FC236}">
                  <a16:creationId xmlns:a16="http://schemas.microsoft.com/office/drawing/2014/main" id="{AB2AF0F5-7EAA-4BAB-8DE2-D84E124170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75000"/>
                </a:schemeClr>
              </a:solidFill>
              <a:prstDash val="lgDash"/>
              <a:round/>
            </a:ln>
          </p:spPr>
          <p:txBody>
            <a:bodyPr rtlCol="0" anchor="ctr"/>
            <a:lstStyle/>
            <a:p>
              <a:endParaRPr lang="en-US"/>
            </a:p>
          </p:txBody>
        </p:sp>
      </p:grpSp>
      <p:sp useBgFill="1">
        <p:nvSpPr>
          <p:cNvPr id="95" name="Rectangle 94">
            <a:extLst>
              <a:ext uri="{FF2B5EF4-FFF2-40B4-BE49-F238E27FC236}">
                <a16:creationId xmlns:a16="http://schemas.microsoft.com/office/drawing/2014/main" id="{3A6C273A-38F2-4D34-98BF-47B248862B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97" name="Rectangle 96">
            <a:extLst>
              <a:ext uri="{FF2B5EF4-FFF2-40B4-BE49-F238E27FC236}">
                <a16:creationId xmlns:a16="http://schemas.microsoft.com/office/drawing/2014/main" id="{2E2CF659-EE5D-432C-B47F-10AC4A48A3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99" name="Rectangle 98">
            <a:extLst>
              <a:ext uri="{FF2B5EF4-FFF2-40B4-BE49-F238E27FC236}">
                <a16:creationId xmlns:a16="http://schemas.microsoft.com/office/drawing/2014/main" id="{683AA549-1F0C-46E0-AAD8-DC3DC6CA61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hape, icon&#10;&#10;Description automatically generated">
            <a:extLst>
              <a:ext uri="{FF2B5EF4-FFF2-40B4-BE49-F238E27FC236}">
                <a16:creationId xmlns:a16="http://schemas.microsoft.com/office/drawing/2014/main" id="{EF4947CF-C293-AD52-61E0-A33907836448}"/>
              </a:ext>
            </a:extLst>
          </p:cNvPr>
          <p:cNvPicPr>
            <a:picLocks noChangeAspect="1"/>
          </p:cNvPicPr>
          <p:nvPr/>
        </p:nvPicPr>
        <p:blipFill rotWithShape="1">
          <a:blip r:embed="rId2">
            <a:alphaModFix amt="70000"/>
          </a:blip>
          <a:srcRect r="450"/>
          <a:stretch/>
        </p:blipFill>
        <p:spPr>
          <a:xfrm>
            <a:off x="20" y="10"/>
            <a:ext cx="12188932" cy="6856614"/>
          </a:xfrm>
          <a:prstGeom prst="rect">
            <a:avLst/>
          </a:prstGeom>
        </p:spPr>
      </p:pic>
      <p:grpSp>
        <p:nvGrpSpPr>
          <p:cNvPr id="101" name="Bottom Right">
            <a:extLst>
              <a:ext uri="{FF2B5EF4-FFF2-40B4-BE49-F238E27FC236}">
                <a16:creationId xmlns:a16="http://schemas.microsoft.com/office/drawing/2014/main" id="{7B2F7E43-35EC-4103-9D95-2ACDB00387C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80400" y="3276601"/>
            <a:ext cx="4211600" cy="3581399"/>
            <a:chOff x="7980400" y="3276601"/>
            <a:chExt cx="4211600" cy="3581399"/>
          </a:xfrm>
        </p:grpSpPr>
        <p:grpSp>
          <p:nvGrpSpPr>
            <p:cNvPr id="102" name="Graphic 157">
              <a:extLst>
                <a:ext uri="{FF2B5EF4-FFF2-40B4-BE49-F238E27FC236}">
                  <a16:creationId xmlns:a16="http://schemas.microsoft.com/office/drawing/2014/main" id="{4CBE545A-C704-48FA-8193-05D4FDAA210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8"/>
              <a:chOff x="4114800" y="1423987"/>
              <a:chExt cx="3961542" cy="4007547"/>
            </a:xfrm>
            <a:noFill/>
          </p:grpSpPr>
          <p:sp>
            <p:nvSpPr>
              <p:cNvPr id="104" name="Freeform: Shape 103">
                <a:extLst>
                  <a:ext uri="{FF2B5EF4-FFF2-40B4-BE49-F238E27FC236}">
                    <a16:creationId xmlns:a16="http://schemas.microsoft.com/office/drawing/2014/main" id="{DFC12F8B-A54C-43DD-B393-14555547B6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bg2">
                    <a:alpha val="35000"/>
                  </a:schemeClr>
                </a:solidFill>
                <a:prstDash val="lgDash"/>
                <a:round/>
              </a:ln>
            </p:spPr>
            <p:txBody>
              <a:bodyPr rtlCol="0" anchor="ctr"/>
              <a:lstStyle/>
              <a:p>
                <a:endParaRPr lang="en-US"/>
              </a:p>
            </p:txBody>
          </p:sp>
          <p:sp>
            <p:nvSpPr>
              <p:cNvPr id="105" name="Freeform: Shape 104">
                <a:extLst>
                  <a:ext uri="{FF2B5EF4-FFF2-40B4-BE49-F238E27FC236}">
                    <a16:creationId xmlns:a16="http://schemas.microsoft.com/office/drawing/2014/main" id="{E3B33274-B053-4224-A5A0-B90126BFFF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bg2">
                    <a:alpha val="35000"/>
                  </a:schemeClr>
                </a:solidFill>
                <a:prstDash val="lgDash"/>
                <a:round/>
              </a:ln>
            </p:spPr>
            <p:txBody>
              <a:bodyPr rtlCol="0" anchor="ctr"/>
              <a:lstStyle/>
              <a:p>
                <a:endParaRPr lang="en-US"/>
              </a:p>
            </p:txBody>
          </p:sp>
          <p:sp>
            <p:nvSpPr>
              <p:cNvPr id="106" name="Freeform: Shape 105">
                <a:extLst>
                  <a:ext uri="{FF2B5EF4-FFF2-40B4-BE49-F238E27FC236}">
                    <a16:creationId xmlns:a16="http://schemas.microsoft.com/office/drawing/2014/main" id="{1C7170C7-58C1-4C2A-BCB1-A35DA8E12D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bg2">
                    <a:alpha val="35000"/>
                  </a:schemeClr>
                </a:solidFill>
                <a:prstDash val="lgDash"/>
                <a:round/>
              </a:ln>
            </p:spPr>
            <p:txBody>
              <a:bodyPr rtlCol="0" anchor="ctr"/>
              <a:lstStyle/>
              <a:p>
                <a:endParaRPr lang="en-US"/>
              </a:p>
            </p:txBody>
          </p:sp>
          <p:sp>
            <p:nvSpPr>
              <p:cNvPr id="107" name="Freeform: Shape 106">
                <a:extLst>
                  <a:ext uri="{FF2B5EF4-FFF2-40B4-BE49-F238E27FC236}">
                    <a16:creationId xmlns:a16="http://schemas.microsoft.com/office/drawing/2014/main" id="{5931EDD4-C978-4F30-9A9D-2C5D3B3E4B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bg2">
                    <a:alpha val="35000"/>
                  </a:schemeClr>
                </a:solidFill>
                <a:prstDash val="lgDash"/>
                <a:round/>
              </a:ln>
            </p:spPr>
            <p:txBody>
              <a:bodyPr rtlCol="0" anchor="ctr"/>
              <a:lstStyle/>
              <a:p>
                <a:endParaRPr lang="en-US"/>
              </a:p>
            </p:txBody>
          </p:sp>
          <p:sp>
            <p:nvSpPr>
              <p:cNvPr id="108" name="Freeform: Shape 107">
                <a:extLst>
                  <a:ext uri="{FF2B5EF4-FFF2-40B4-BE49-F238E27FC236}">
                    <a16:creationId xmlns:a16="http://schemas.microsoft.com/office/drawing/2014/main" id="{3E984CF3-8D55-4CD4-8256-69FDFE61C1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bg2">
                    <a:alpha val="35000"/>
                  </a:schemeClr>
                </a:solidFill>
                <a:prstDash val="lgDash"/>
                <a:round/>
              </a:ln>
            </p:spPr>
            <p:txBody>
              <a:bodyPr rtlCol="0" anchor="ctr"/>
              <a:lstStyle/>
              <a:p>
                <a:endParaRPr lang="en-US"/>
              </a:p>
            </p:txBody>
          </p:sp>
          <p:sp>
            <p:nvSpPr>
              <p:cNvPr id="109" name="Freeform: Shape 108">
                <a:extLst>
                  <a:ext uri="{FF2B5EF4-FFF2-40B4-BE49-F238E27FC236}">
                    <a16:creationId xmlns:a16="http://schemas.microsoft.com/office/drawing/2014/main" id="{E9CC4F5D-4692-4689-807E-46C4886AD3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bg2">
                    <a:alpha val="35000"/>
                  </a:schemeClr>
                </a:solidFill>
                <a:prstDash val="lgDash"/>
                <a:round/>
              </a:ln>
            </p:spPr>
            <p:txBody>
              <a:bodyPr rtlCol="0" anchor="ctr"/>
              <a:lstStyle/>
              <a:p>
                <a:endParaRPr lang="en-US"/>
              </a:p>
            </p:txBody>
          </p:sp>
          <p:sp>
            <p:nvSpPr>
              <p:cNvPr id="110" name="Freeform: Shape 109">
                <a:extLst>
                  <a:ext uri="{FF2B5EF4-FFF2-40B4-BE49-F238E27FC236}">
                    <a16:creationId xmlns:a16="http://schemas.microsoft.com/office/drawing/2014/main" id="{B872E016-A490-4CAF-AAC9-3EE29CBD43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bg2">
                    <a:alpha val="35000"/>
                  </a:schemeClr>
                </a:solidFill>
                <a:prstDash val="lgDash"/>
                <a:round/>
              </a:ln>
            </p:spPr>
            <p:txBody>
              <a:bodyPr rtlCol="0" anchor="ctr"/>
              <a:lstStyle/>
              <a:p>
                <a:endParaRPr lang="en-US"/>
              </a:p>
            </p:txBody>
          </p:sp>
        </p:grpSp>
        <p:sp>
          <p:nvSpPr>
            <p:cNvPr id="103" name="Freeform: Shape 102">
              <a:extLst>
                <a:ext uri="{FF2B5EF4-FFF2-40B4-BE49-F238E27FC236}">
                  <a16:creationId xmlns:a16="http://schemas.microsoft.com/office/drawing/2014/main" id="{594A6B7E-847F-437A-BC2F-A78EE3F87D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12" name="Footer Placeholder 42">
            <a:extLst>
              <a:ext uri="{FF2B5EF4-FFF2-40B4-BE49-F238E27FC236}">
                <a16:creationId xmlns:a16="http://schemas.microsoft.com/office/drawing/2014/main" id="{03E51277-1095-412F-913B-8FA8021AA626}"/>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000" cap="all" spc="200">
              <a:latin typeface="Segoe UI Semilight" panose="020B0402040204020203" pitchFamily="34" charset="0"/>
              <a:cs typeface="Segoe UI Semilight" panose="020B0402040204020203" pitchFamily="34" charset="0"/>
            </a:endParaRPr>
          </a:p>
        </p:txBody>
      </p:sp>
      <p:grpSp>
        <p:nvGrpSpPr>
          <p:cNvPr id="114" name="Top Left">
            <a:extLst>
              <a:ext uri="{FF2B5EF4-FFF2-40B4-BE49-F238E27FC236}">
                <a16:creationId xmlns:a16="http://schemas.microsoft.com/office/drawing/2014/main" id="{96F2112D-BBBE-46A6-B66D-A3F02ED3284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087"/>
            <a:ext cx="7921775" cy="6887020"/>
            <a:chOff x="3662362" y="1504950"/>
            <a:chExt cx="4411694" cy="3835431"/>
          </a:xfrm>
          <a:noFill/>
        </p:grpSpPr>
        <p:sp>
          <p:nvSpPr>
            <p:cNvPr id="115" name="Freeform: Shape 114">
              <a:extLst>
                <a:ext uri="{FF2B5EF4-FFF2-40B4-BE49-F238E27FC236}">
                  <a16:creationId xmlns:a16="http://schemas.microsoft.com/office/drawing/2014/main" id="{712269F1-E4D6-4EEB-8A0F-059FAFC408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95342" y="1540859"/>
              <a:ext cx="2478714" cy="3799522"/>
            </a:xfrm>
            <a:custGeom>
              <a:avLst/>
              <a:gdLst>
                <a:gd name="connsiteX0" fmla="*/ 545711 w 2478714"/>
                <a:gd name="connsiteY0" fmla="*/ 3799523 h 3799522"/>
                <a:gd name="connsiteX1" fmla="*/ 280820 w 2478714"/>
                <a:gd name="connsiteY1" fmla="*/ 3178874 h 3799522"/>
                <a:gd name="connsiteX2" fmla="*/ 43076 w 2478714"/>
                <a:gd name="connsiteY2" fmla="*/ 2663762 h 3799522"/>
                <a:gd name="connsiteX3" fmla="*/ 3167 w 2478714"/>
                <a:gd name="connsiteY3" fmla="*/ 2344769 h 3799522"/>
                <a:gd name="connsiteX4" fmla="*/ 117943 w 2478714"/>
                <a:gd name="connsiteY4" fmla="*/ 1976723 h 3799522"/>
                <a:gd name="connsiteX5" fmla="*/ 224242 w 2478714"/>
                <a:gd name="connsiteY5" fmla="*/ 1744123 h 3799522"/>
                <a:gd name="connsiteX6" fmla="*/ 447222 w 2478714"/>
                <a:gd name="connsiteY6" fmla="*/ 1569244 h 3799522"/>
                <a:gd name="connsiteX7" fmla="*/ 708588 w 2478714"/>
                <a:gd name="connsiteY7" fmla="*/ 1598295 h 3799522"/>
                <a:gd name="connsiteX8" fmla="*/ 1024532 w 2478714"/>
                <a:gd name="connsiteY8" fmla="*/ 1741837 h 3799522"/>
                <a:gd name="connsiteX9" fmla="*/ 1538692 w 2478714"/>
                <a:gd name="connsiteY9" fmla="*/ 1773460 h 3799522"/>
                <a:gd name="connsiteX10" fmla="*/ 1869019 w 2478714"/>
                <a:gd name="connsiteY10" fmla="*/ 1650016 h 3799522"/>
                <a:gd name="connsiteX11" fmla="*/ 2124670 w 2478714"/>
                <a:gd name="connsiteY11" fmla="*/ 1515047 h 3799522"/>
                <a:gd name="connsiteX12" fmla="*/ 2334410 w 2478714"/>
                <a:gd name="connsiteY12" fmla="*/ 1305401 h 3799522"/>
                <a:gd name="connsiteX13" fmla="*/ 2430232 w 2478714"/>
                <a:gd name="connsiteY13" fmla="*/ 933164 h 3799522"/>
                <a:gd name="connsiteX14" fmla="*/ 2430232 w 2478714"/>
                <a:gd name="connsiteY14" fmla="*/ 571786 h 3799522"/>
                <a:gd name="connsiteX15" fmla="*/ 2445472 w 2478714"/>
                <a:gd name="connsiteY15" fmla="*/ 315659 h 3799522"/>
                <a:gd name="connsiteX16" fmla="*/ 2478714 w 2478714"/>
                <a:gd name="connsiteY16" fmla="*/ 0 h 3799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78714" h="3799522">
                  <a:moveTo>
                    <a:pt x="545711" y="3799523"/>
                  </a:moveTo>
                  <a:cubicBezTo>
                    <a:pt x="492847" y="3532346"/>
                    <a:pt x="330541" y="3270313"/>
                    <a:pt x="280820" y="3178874"/>
                  </a:cubicBezTo>
                  <a:cubicBezTo>
                    <a:pt x="190047" y="3012281"/>
                    <a:pt x="98988" y="2844832"/>
                    <a:pt x="43076" y="2663762"/>
                  </a:cubicBezTo>
                  <a:cubicBezTo>
                    <a:pt x="11072" y="2560130"/>
                    <a:pt x="-7882" y="2452402"/>
                    <a:pt x="3167" y="2344769"/>
                  </a:cubicBezTo>
                  <a:cubicBezTo>
                    <a:pt x="16311" y="2216468"/>
                    <a:pt x="71175" y="2097310"/>
                    <a:pt x="117943" y="1976723"/>
                  </a:cubicBezTo>
                  <a:cubicBezTo>
                    <a:pt x="148899" y="1896904"/>
                    <a:pt x="177569" y="1815751"/>
                    <a:pt x="224242" y="1744123"/>
                  </a:cubicBezTo>
                  <a:cubicBezTo>
                    <a:pt x="277677" y="1662017"/>
                    <a:pt x="352829" y="1593437"/>
                    <a:pt x="447222" y="1569244"/>
                  </a:cubicBezTo>
                  <a:cubicBezTo>
                    <a:pt x="534090" y="1547051"/>
                    <a:pt x="624387" y="1565910"/>
                    <a:pt x="708588" y="1598295"/>
                  </a:cubicBezTo>
                  <a:cubicBezTo>
                    <a:pt x="816697" y="1640015"/>
                    <a:pt x="915948" y="1701546"/>
                    <a:pt x="1024532" y="1741837"/>
                  </a:cubicBezTo>
                  <a:cubicBezTo>
                    <a:pt x="1188743" y="1802797"/>
                    <a:pt x="1367814" y="1811750"/>
                    <a:pt x="1538692" y="1773460"/>
                  </a:cubicBezTo>
                  <a:cubicBezTo>
                    <a:pt x="1653659" y="1747647"/>
                    <a:pt x="1761863" y="1699355"/>
                    <a:pt x="1869019" y="1650016"/>
                  </a:cubicBezTo>
                  <a:cubicBezTo>
                    <a:pt x="1956744" y="1609630"/>
                    <a:pt x="2044279" y="1568291"/>
                    <a:pt x="2124670" y="1515047"/>
                  </a:cubicBezTo>
                  <a:cubicBezTo>
                    <a:pt x="2208204" y="1459706"/>
                    <a:pt x="2282976" y="1391222"/>
                    <a:pt x="2334410" y="1305401"/>
                  </a:cubicBezTo>
                  <a:cubicBezTo>
                    <a:pt x="2401181" y="1194054"/>
                    <a:pt x="2423565" y="1063276"/>
                    <a:pt x="2430232" y="933164"/>
                  </a:cubicBezTo>
                  <a:cubicBezTo>
                    <a:pt x="2436423" y="812864"/>
                    <a:pt x="2428517" y="692277"/>
                    <a:pt x="2430232" y="571786"/>
                  </a:cubicBezTo>
                  <a:cubicBezTo>
                    <a:pt x="2431470" y="486251"/>
                    <a:pt x="2438233" y="400907"/>
                    <a:pt x="2445472" y="315659"/>
                  </a:cubicBezTo>
                  <a:cubicBezTo>
                    <a:pt x="2454426" y="210217"/>
                    <a:pt x="2463284" y="104680"/>
                    <a:pt x="2478714" y="0"/>
                  </a:cubicBezTo>
                </a:path>
              </a:pathLst>
            </a:custGeom>
            <a:noFill/>
            <a:ln w="9525" cap="rnd">
              <a:solidFill>
                <a:schemeClr val="bg2">
                  <a:alpha val="25000"/>
                </a:schemeClr>
              </a:solidFill>
              <a:prstDash val="lgDash"/>
              <a:round/>
            </a:ln>
          </p:spPr>
          <p:txBody>
            <a:bodyPr rtlCol="0" anchor="ctr"/>
            <a:lstStyle/>
            <a:p>
              <a:endParaRPr lang="en-US"/>
            </a:p>
          </p:txBody>
        </p:sp>
        <p:sp>
          <p:nvSpPr>
            <p:cNvPr id="116" name="Freeform: Shape 115">
              <a:extLst>
                <a:ext uri="{FF2B5EF4-FFF2-40B4-BE49-F238E27FC236}">
                  <a16:creationId xmlns:a16="http://schemas.microsoft.com/office/drawing/2014/main" id="{088D87B2-D2A4-4577-89DC-7AF275C017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71982" y="2388008"/>
              <a:ext cx="2302192" cy="2952373"/>
            </a:xfrm>
            <a:custGeom>
              <a:avLst/>
              <a:gdLst>
                <a:gd name="connsiteX0" fmla="*/ 2302193 w 2302192"/>
                <a:gd name="connsiteY0" fmla="*/ 2952373 h 2952373"/>
                <a:gd name="connsiteX1" fmla="*/ 2022729 w 2302192"/>
                <a:gd name="connsiteY1" fmla="*/ 2442309 h 2952373"/>
                <a:gd name="connsiteX2" fmla="*/ 1834039 w 2302192"/>
                <a:gd name="connsiteY2" fmla="*/ 1937199 h 2952373"/>
                <a:gd name="connsiteX3" fmla="*/ 1789748 w 2302192"/>
                <a:gd name="connsiteY3" fmla="*/ 1609063 h 2952373"/>
                <a:gd name="connsiteX4" fmla="*/ 1870139 w 2302192"/>
                <a:gd name="connsiteY4" fmla="*/ 1183962 h 2952373"/>
                <a:gd name="connsiteX5" fmla="*/ 2021110 w 2302192"/>
                <a:gd name="connsiteY5" fmla="*/ 743621 h 2952373"/>
                <a:gd name="connsiteX6" fmla="*/ 2010061 w 2302192"/>
                <a:gd name="connsiteY6" fmla="*/ 342047 h 2952373"/>
                <a:gd name="connsiteX7" fmla="*/ 1867376 w 2302192"/>
                <a:gd name="connsiteY7" fmla="*/ 55440 h 2952373"/>
                <a:gd name="connsiteX8" fmla="*/ 1652683 w 2302192"/>
                <a:gd name="connsiteY8" fmla="*/ 2862 h 2952373"/>
                <a:gd name="connsiteX9" fmla="*/ 1295305 w 2302192"/>
                <a:gd name="connsiteY9" fmla="*/ 234129 h 2952373"/>
                <a:gd name="connsiteX10" fmla="*/ 812101 w 2302192"/>
                <a:gd name="connsiteY10" fmla="*/ 886401 h 2952373"/>
                <a:gd name="connsiteX11" fmla="*/ 668846 w 2302192"/>
                <a:gd name="connsiteY11" fmla="*/ 1126145 h 2952373"/>
                <a:gd name="connsiteX12" fmla="*/ 498443 w 2302192"/>
                <a:gd name="connsiteY12" fmla="*/ 1405799 h 2952373"/>
                <a:gd name="connsiteX13" fmla="*/ 355759 w 2302192"/>
                <a:gd name="connsiteY13" fmla="*/ 1634304 h 2952373"/>
                <a:gd name="connsiteX14" fmla="*/ 161449 w 2302192"/>
                <a:gd name="connsiteY14" fmla="*/ 1913576 h 2952373"/>
                <a:gd name="connsiteX15" fmla="*/ 0 w 2302192"/>
                <a:gd name="connsiteY15" fmla="*/ 2189802 h 2952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02192" h="2952373">
                  <a:moveTo>
                    <a:pt x="2302193" y="2952373"/>
                  </a:moveTo>
                  <a:cubicBezTo>
                    <a:pt x="2141125" y="2809308"/>
                    <a:pt x="2070068" y="2504603"/>
                    <a:pt x="2022729" y="2442309"/>
                  </a:cubicBezTo>
                  <a:cubicBezTo>
                    <a:pt x="1884140" y="2259810"/>
                    <a:pt x="1887760" y="2160274"/>
                    <a:pt x="1834039" y="1937199"/>
                  </a:cubicBezTo>
                  <a:cubicBezTo>
                    <a:pt x="1808131" y="1829376"/>
                    <a:pt x="1789367" y="1719838"/>
                    <a:pt x="1789748" y="1609063"/>
                  </a:cubicBezTo>
                  <a:cubicBezTo>
                    <a:pt x="1790224" y="1464092"/>
                    <a:pt x="1822418" y="1321122"/>
                    <a:pt x="1870139" y="1183962"/>
                  </a:cubicBezTo>
                  <a:cubicBezTo>
                    <a:pt x="1921288" y="1036896"/>
                    <a:pt x="1991868" y="896307"/>
                    <a:pt x="2021110" y="743621"/>
                  </a:cubicBezTo>
                  <a:cubicBezTo>
                    <a:pt x="2046637" y="610842"/>
                    <a:pt x="2036921" y="474730"/>
                    <a:pt x="2010061" y="342047"/>
                  </a:cubicBezTo>
                  <a:cubicBezTo>
                    <a:pt x="1988058" y="233367"/>
                    <a:pt x="1954340" y="122210"/>
                    <a:pt x="1867376" y="55440"/>
                  </a:cubicBezTo>
                  <a:cubicBezTo>
                    <a:pt x="1806512" y="8767"/>
                    <a:pt x="1728883" y="-7140"/>
                    <a:pt x="1652683" y="2862"/>
                  </a:cubicBezTo>
                  <a:cubicBezTo>
                    <a:pt x="1508474" y="21816"/>
                    <a:pt x="1395984" y="127068"/>
                    <a:pt x="1295305" y="234129"/>
                  </a:cubicBezTo>
                  <a:cubicBezTo>
                    <a:pt x="1109377" y="431772"/>
                    <a:pt x="953453" y="654657"/>
                    <a:pt x="812101" y="886401"/>
                  </a:cubicBezTo>
                  <a:cubicBezTo>
                    <a:pt x="763619" y="965934"/>
                    <a:pt x="716566" y="1046230"/>
                    <a:pt x="668846" y="1126145"/>
                  </a:cubicBezTo>
                  <a:cubicBezTo>
                    <a:pt x="612839" y="1219871"/>
                    <a:pt x="555308" y="1312644"/>
                    <a:pt x="498443" y="1405799"/>
                  </a:cubicBezTo>
                  <a:cubicBezTo>
                    <a:pt x="451676" y="1482475"/>
                    <a:pt x="405289" y="1559342"/>
                    <a:pt x="355759" y="1634304"/>
                  </a:cubicBezTo>
                  <a:cubicBezTo>
                    <a:pt x="293275" y="1728887"/>
                    <a:pt x="225362" y="1819946"/>
                    <a:pt x="161449" y="1913576"/>
                  </a:cubicBezTo>
                  <a:cubicBezTo>
                    <a:pt x="86487" y="2023495"/>
                    <a:pt x="0" y="2189802"/>
                    <a:pt x="0" y="2189802"/>
                  </a:cubicBezTo>
                </a:path>
              </a:pathLst>
            </a:custGeom>
            <a:noFill/>
            <a:ln w="9525" cap="rnd">
              <a:solidFill>
                <a:schemeClr val="bg2">
                  <a:alpha val="25000"/>
                </a:schemeClr>
              </a:solidFill>
              <a:prstDash val="lgDash"/>
              <a:round/>
            </a:ln>
          </p:spPr>
          <p:txBody>
            <a:bodyPr rtlCol="0" anchor="ctr"/>
            <a:lstStyle/>
            <a:p>
              <a:endParaRPr lang="en-US"/>
            </a:p>
          </p:txBody>
        </p:sp>
        <p:grpSp>
          <p:nvGrpSpPr>
            <p:cNvPr id="117" name="Graphic 3">
              <a:extLst>
                <a:ext uri="{FF2B5EF4-FFF2-40B4-BE49-F238E27FC236}">
                  <a16:creationId xmlns:a16="http://schemas.microsoft.com/office/drawing/2014/main" id="{96F2112D-BBBE-46A6-B66D-A3F02ED3284E}"/>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62362" y="1504950"/>
              <a:ext cx="1913000" cy="3816381"/>
              <a:chOff x="3662362" y="1504950"/>
              <a:chExt cx="1913000" cy="3816381"/>
            </a:xfrm>
            <a:noFill/>
          </p:grpSpPr>
          <p:sp>
            <p:nvSpPr>
              <p:cNvPr id="128" name="Freeform: Shape 127">
                <a:extLst>
                  <a:ext uri="{FF2B5EF4-FFF2-40B4-BE49-F238E27FC236}">
                    <a16:creationId xmlns:a16="http://schemas.microsoft.com/office/drawing/2014/main" id="{ACCB55F8-F950-431F-9B90-688950D9F3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62362" y="1504950"/>
                <a:ext cx="9525" cy="9525"/>
              </a:xfrm>
              <a:custGeom>
                <a:avLst/>
                <a:gdLst/>
                <a:ahLst/>
                <a:cxnLst/>
                <a:rect l="l" t="t" r="r" b="b"/>
                <a:pathLst>
                  <a:path w="9525" h="9525"/>
                </a:pathLst>
              </a:custGeom>
              <a:noFill/>
              <a:ln w="9525" cap="rnd">
                <a:solidFill>
                  <a:schemeClr val="bg2">
                    <a:alpha val="25000"/>
                  </a:schemeClr>
                </a:solidFill>
                <a:prstDash val="lgDash"/>
                <a:round/>
              </a:ln>
            </p:spPr>
            <p:txBody>
              <a:bodyPr rtlCol="0" anchor="ctr"/>
              <a:lstStyle/>
              <a:p>
                <a:endParaRPr lang="en-US"/>
              </a:p>
            </p:txBody>
          </p:sp>
          <p:sp>
            <p:nvSpPr>
              <p:cNvPr id="129" name="Freeform: Shape 128">
                <a:extLst>
                  <a:ext uri="{FF2B5EF4-FFF2-40B4-BE49-F238E27FC236}">
                    <a16:creationId xmlns:a16="http://schemas.microsoft.com/office/drawing/2014/main" id="{27D0AA11-2E4E-479C-B953-547285E724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62362" y="1504950"/>
                <a:ext cx="9525" cy="9525"/>
              </a:xfrm>
              <a:custGeom>
                <a:avLst/>
                <a:gdLst/>
                <a:ahLst/>
                <a:cxnLst/>
                <a:rect l="l" t="t" r="r" b="b"/>
                <a:pathLst>
                  <a:path w="9525" h="9525"/>
                </a:pathLst>
              </a:custGeom>
              <a:noFill/>
              <a:ln w="9525" cap="rnd">
                <a:solidFill>
                  <a:schemeClr val="bg2">
                    <a:alpha val="25000"/>
                  </a:schemeClr>
                </a:solidFill>
                <a:prstDash val="lgDash"/>
                <a:round/>
              </a:ln>
            </p:spPr>
            <p:txBody>
              <a:bodyPr rtlCol="0" anchor="ctr"/>
              <a:lstStyle/>
              <a:p>
                <a:endParaRPr lang="en-US"/>
              </a:p>
            </p:txBody>
          </p:sp>
          <p:sp>
            <p:nvSpPr>
              <p:cNvPr id="130" name="Freeform: Shape 129">
                <a:extLst>
                  <a:ext uri="{FF2B5EF4-FFF2-40B4-BE49-F238E27FC236}">
                    <a16:creationId xmlns:a16="http://schemas.microsoft.com/office/drawing/2014/main" id="{90D86C66-EDF0-4ABB-87F4-A2882A2E02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71791" y="3466048"/>
                <a:ext cx="1604295" cy="1847472"/>
              </a:xfrm>
              <a:custGeom>
                <a:avLst/>
                <a:gdLst>
                  <a:gd name="connsiteX0" fmla="*/ 1604296 w 1604295"/>
                  <a:gd name="connsiteY0" fmla="*/ 1847472 h 1847472"/>
                  <a:gd name="connsiteX1" fmla="*/ 1517809 w 1604295"/>
                  <a:gd name="connsiteY1" fmla="*/ 1544292 h 1847472"/>
                  <a:gd name="connsiteX2" fmla="*/ 1394841 w 1604295"/>
                  <a:gd name="connsiteY2" fmla="*/ 1183771 h 1847472"/>
                  <a:gd name="connsiteX3" fmla="*/ 1318355 w 1604295"/>
                  <a:gd name="connsiteY3" fmla="*/ 695233 h 1847472"/>
                  <a:gd name="connsiteX4" fmla="*/ 1359884 w 1604295"/>
                  <a:gd name="connsiteY4" fmla="*/ 397863 h 1847472"/>
                  <a:gd name="connsiteX5" fmla="*/ 1359884 w 1604295"/>
                  <a:gd name="connsiteY5" fmla="*/ 236700 h 1847472"/>
                  <a:gd name="connsiteX6" fmla="*/ 1351598 w 1604295"/>
                  <a:gd name="connsiteY6" fmla="*/ 67250 h 1847472"/>
                  <a:gd name="connsiteX7" fmla="*/ 1316641 w 1604295"/>
                  <a:gd name="connsiteY7" fmla="*/ 10767 h 1847472"/>
                  <a:gd name="connsiteX8" fmla="*/ 1195292 w 1604295"/>
                  <a:gd name="connsiteY8" fmla="*/ 34008 h 1847472"/>
                  <a:gd name="connsiteX9" fmla="*/ 1005745 w 1604295"/>
                  <a:gd name="connsiteY9" fmla="*/ 254988 h 1847472"/>
                  <a:gd name="connsiteX10" fmla="*/ 763048 w 1604295"/>
                  <a:gd name="connsiteY10" fmla="*/ 587315 h 1847472"/>
                  <a:gd name="connsiteX11" fmla="*/ 548640 w 1604295"/>
                  <a:gd name="connsiteY11" fmla="*/ 861444 h 1847472"/>
                  <a:gd name="connsiteX12" fmla="*/ 328803 w 1604295"/>
                  <a:gd name="connsiteY12" fmla="*/ 1145480 h 1847472"/>
                  <a:gd name="connsiteX13" fmla="*/ 0 w 1604295"/>
                  <a:gd name="connsiteY13" fmla="*/ 1607157 h 1847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04295" h="1847472">
                    <a:moveTo>
                      <a:pt x="1604296" y="1847472"/>
                    </a:moveTo>
                    <a:cubicBezTo>
                      <a:pt x="1573721" y="1753270"/>
                      <a:pt x="1548479" y="1638399"/>
                      <a:pt x="1517809" y="1544292"/>
                    </a:cubicBezTo>
                    <a:cubicBezTo>
                      <a:pt x="1478471" y="1423515"/>
                      <a:pt x="1432846" y="1304929"/>
                      <a:pt x="1394841" y="1183771"/>
                    </a:cubicBezTo>
                    <a:cubicBezTo>
                      <a:pt x="1345025" y="1024893"/>
                      <a:pt x="1305497" y="860778"/>
                      <a:pt x="1318355" y="695233"/>
                    </a:cubicBezTo>
                    <a:cubicBezTo>
                      <a:pt x="1326071" y="595316"/>
                      <a:pt x="1353312" y="497780"/>
                      <a:pt x="1359884" y="397863"/>
                    </a:cubicBezTo>
                    <a:cubicBezTo>
                      <a:pt x="1363409" y="344237"/>
                      <a:pt x="1359503" y="290421"/>
                      <a:pt x="1359884" y="236700"/>
                    </a:cubicBezTo>
                    <a:cubicBezTo>
                      <a:pt x="1360265" y="179740"/>
                      <a:pt x="1366076" y="122114"/>
                      <a:pt x="1351598" y="67250"/>
                    </a:cubicBezTo>
                    <a:cubicBezTo>
                      <a:pt x="1345692" y="44866"/>
                      <a:pt x="1335691" y="23530"/>
                      <a:pt x="1316641" y="10767"/>
                    </a:cubicBezTo>
                    <a:cubicBezTo>
                      <a:pt x="1279874" y="-13998"/>
                      <a:pt x="1233202" y="8290"/>
                      <a:pt x="1195292" y="34008"/>
                    </a:cubicBezTo>
                    <a:cubicBezTo>
                      <a:pt x="1114330" y="89062"/>
                      <a:pt x="1060990" y="173644"/>
                      <a:pt x="1005745" y="254988"/>
                    </a:cubicBezTo>
                    <a:cubicBezTo>
                      <a:pt x="928688" y="368526"/>
                      <a:pt x="847058" y="478825"/>
                      <a:pt x="763048" y="587315"/>
                    </a:cubicBezTo>
                    <a:cubicBezTo>
                      <a:pt x="691991" y="679041"/>
                      <a:pt x="621697" y="771338"/>
                      <a:pt x="548640" y="861444"/>
                    </a:cubicBezTo>
                    <a:cubicBezTo>
                      <a:pt x="425672" y="1012987"/>
                      <a:pt x="453866" y="995747"/>
                      <a:pt x="328803" y="1145480"/>
                    </a:cubicBezTo>
                    <a:cubicBezTo>
                      <a:pt x="294418" y="1186628"/>
                      <a:pt x="21146" y="1558103"/>
                      <a:pt x="0" y="1607157"/>
                    </a:cubicBezTo>
                  </a:path>
                </a:pathLst>
              </a:custGeom>
              <a:noFill/>
              <a:ln w="9525" cap="rnd">
                <a:solidFill>
                  <a:schemeClr val="bg2">
                    <a:alpha val="25000"/>
                  </a:schemeClr>
                </a:solidFill>
                <a:prstDash val="lgDash"/>
                <a:round/>
              </a:ln>
            </p:spPr>
            <p:txBody>
              <a:bodyPr rtlCol="0" anchor="ctr"/>
              <a:lstStyle/>
              <a:p>
                <a:endParaRPr lang="en-US"/>
              </a:p>
            </p:txBody>
          </p:sp>
          <p:sp>
            <p:nvSpPr>
              <p:cNvPr id="131" name="Freeform: Shape 130">
                <a:extLst>
                  <a:ext uri="{FF2B5EF4-FFF2-40B4-BE49-F238E27FC236}">
                    <a16:creationId xmlns:a16="http://schemas.microsoft.com/office/drawing/2014/main" id="{D026082B-E695-4987-8C03-332366C6C9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83507" y="3153822"/>
                <a:ext cx="1223105" cy="1676495"/>
              </a:xfrm>
              <a:custGeom>
                <a:avLst/>
                <a:gdLst>
                  <a:gd name="connsiteX0" fmla="*/ 1223105 w 1223105"/>
                  <a:gd name="connsiteY0" fmla="*/ 0 h 1676495"/>
                  <a:gd name="connsiteX1" fmla="*/ 1000792 w 1223105"/>
                  <a:gd name="connsiteY1" fmla="*/ 254794 h 1676495"/>
                  <a:gd name="connsiteX2" fmla="*/ 744760 w 1223105"/>
                  <a:gd name="connsiteY2" fmla="*/ 651891 h 1676495"/>
                  <a:gd name="connsiteX3" fmla="*/ 345758 w 1223105"/>
                  <a:gd name="connsiteY3" fmla="*/ 1231773 h 1676495"/>
                  <a:gd name="connsiteX4" fmla="*/ 0 w 1223105"/>
                  <a:gd name="connsiteY4" fmla="*/ 1676495 h 1676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3105" h="1676495">
                    <a:moveTo>
                      <a:pt x="1223105" y="0"/>
                    </a:moveTo>
                    <a:cubicBezTo>
                      <a:pt x="1136523" y="72771"/>
                      <a:pt x="1066324" y="162401"/>
                      <a:pt x="1000792" y="254794"/>
                    </a:cubicBezTo>
                    <a:cubicBezTo>
                      <a:pt x="909733" y="383286"/>
                      <a:pt x="827723" y="517970"/>
                      <a:pt x="744760" y="651891"/>
                    </a:cubicBezTo>
                    <a:cubicBezTo>
                      <a:pt x="621030" y="851726"/>
                      <a:pt x="497777" y="1052608"/>
                      <a:pt x="345758" y="1231773"/>
                    </a:cubicBezTo>
                    <a:cubicBezTo>
                      <a:pt x="248888" y="1345978"/>
                      <a:pt x="61722" y="1540764"/>
                      <a:pt x="0" y="1676495"/>
                    </a:cubicBezTo>
                  </a:path>
                </a:pathLst>
              </a:custGeom>
              <a:noFill/>
              <a:ln w="9525" cap="rnd">
                <a:solidFill>
                  <a:schemeClr val="bg2">
                    <a:alpha val="25000"/>
                  </a:schemeClr>
                </a:solidFill>
                <a:prstDash val="lgDash"/>
                <a:round/>
              </a:ln>
            </p:spPr>
            <p:txBody>
              <a:bodyPr rtlCol="0" anchor="ctr"/>
              <a:lstStyle/>
              <a:p>
                <a:endParaRPr lang="en-US"/>
              </a:p>
            </p:txBody>
          </p:sp>
          <p:sp>
            <p:nvSpPr>
              <p:cNvPr id="132" name="Freeform: Shape 131">
                <a:extLst>
                  <a:ext uri="{FF2B5EF4-FFF2-40B4-BE49-F238E27FC236}">
                    <a16:creationId xmlns:a16="http://schemas.microsoft.com/office/drawing/2014/main" id="{461A8835-D9FC-4CAB-AF19-A5513B17BA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6517" y="3097027"/>
                <a:ext cx="668845" cy="2224304"/>
              </a:xfrm>
              <a:custGeom>
                <a:avLst/>
                <a:gdLst>
                  <a:gd name="connsiteX0" fmla="*/ 668846 w 668845"/>
                  <a:gd name="connsiteY0" fmla="*/ 2224305 h 2224304"/>
                  <a:gd name="connsiteX1" fmla="*/ 486918 w 668845"/>
                  <a:gd name="connsiteY1" fmla="*/ 1944365 h 2224304"/>
                  <a:gd name="connsiteX2" fmla="*/ 376809 w 668845"/>
                  <a:gd name="connsiteY2" fmla="*/ 1659663 h 2224304"/>
                  <a:gd name="connsiteX3" fmla="*/ 319373 w 668845"/>
                  <a:gd name="connsiteY3" fmla="*/ 1425157 h 2224304"/>
                  <a:gd name="connsiteX4" fmla="*/ 264319 w 668845"/>
                  <a:gd name="connsiteY4" fmla="*/ 1130834 h 2224304"/>
                  <a:gd name="connsiteX5" fmla="*/ 278702 w 668845"/>
                  <a:gd name="connsiteY5" fmla="*/ 882041 h 2224304"/>
                  <a:gd name="connsiteX6" fmla="*/ 302609 w 668845"/>
                  <a:gd name="connsiteY6" fmla="*/ 736118 h 2224304"/>
                  <a:gd name="connsiteX7" fmla="*/ 360045 w 668845"/>
                  <a:gd name="connsiteY7" fmla="*/ 444177 h 2224304"/>
                  <a:gd name="connsiteX8" fmla="*/ 386334 w 668845"/>
                  <a:gd name="connsiteY8" fmla="*/ 233675 h 2224304"/>
                  <a:gd name="connsiteX9" fmla="*/ 0 w 668845"/>
                  <a:gd name="connsiteY9" fmla="*/ 56795 h 222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8845" h="2224304">
                    <a:moveTo>
                      <a:pt x="668846" y="2224305"/>
                    </a:moveTo>
                    <a:cubicBezTo>
                      <a:pt x="599218" y="2137151"/>
                      <a:pt x="537210" y="2043996"/>
                      <a:pt x="486918" y="1944365"/>
                    </a:cubicBezTo>
                    <a:cubicBezTo>
                      <a:pt x="441008" y="1853306"/>
                      <a:pt x="404717" y="1757770"/>
                      <a:pt x="376809" y="1659663"/>
                    </a:cubicBezTo>
                    <a:cubicBezTo>
                      <a:pt x="354806" y="1582224"/>
                      <a:pt x="337757" y="1503548"/>
                      <a:pt x="319373" y="1425157"/>
                    </a:cubicBezTo>
                    <a:cubicBezTo>
                      <a:pt x="296418" y="1327811"/>
                      <a:pt x="270510" y="1230657"/>
                      <a:pt x="264319" y="1130834"/>
                    </a:cubicBezTo>
                    <a:cubicBezTo>
                      <a:pt x="259080" y="1047681"/>
                      <a:pt x="266891" y="964528"/>
                      <a:pt x="278702" y="882041"/>
                    </a:cubicBezTo>
                    <a:cubicBezTo>
                      <a:pt x="285655" y="833274"/>
                      <a:pt x="293751" y="784601"/>
                      <a:pt x="302609" y="736118"/>
                    </a:cubicBezTo>
                    <a:cubicBezTo>
                      <a:pt x="320516" y="638582"/>
                      <a:pt x="339471" y="541237"/>
                      <a:pt x="360045" y="444177"/>
                    </a:cubicBezTo>
                    <a:cubicBezTo>
                      <a:pt x="374809" y="374549"/>
                      <a:pt x="389763" y="304541"/>
                      <a:pt x="386334" y="233675"/>
                    </a:cubicBezTo>
                    <a:cubicBezTo>
                      <a:pt x="383191" y="168809"/>
                      <a:pt x="391287" y="-120751"/>
                      <a:pt x="0" y="56795"/>
                    </a:cubicBezTo>
                  </a:path>
                </a:pathLst>
              </a:custGeom>
              <a:noFill/>
              <a:ln w="9525" cap="rnd">
                <a:solidFill>
                  <a:schemeClr val="bg2">
                    <a:alpha val="25000"/>
                  </a:schemeClr>
                </a:solidFill>
                <a:prstDash val="lgDash"/>
                <a:round/>
              </a:ln>
            </p:spPr>
            <p:txBody>
              <a:bodyPr rtlCol="0" anchor="ctr"/>
              <a:lstStyle/>
              <a:p>
                <a:endParaRPr lang="en-US"/>
              </a:p>
            </p:txBody>
          </p:sp>
        </p:grpSp>
        <p:sp>
          <p:nvSpPr>
            <p:cNvPr id="118" name="Freeform: Shape 117">
              <a:extLst>
                <a:ext uri="{FF2B5EF4-FFF2-40B4-BE49-F238E27FC236}">
                  <a16:creationId xmlns:a16="http://schemas.microsoft.com/office/drawing/2014/main" id="{54E6BA76-9515-415F-BAC9-76958DA6EB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39145" y="4663452"/>
              <a:ext cx="1103852" cy="657879"/>
            </a:xfrm>
            <a:custGeom>
              <a:avLst/>
              <a:gdLst>
                <a:gd name="connsiteX0" fmla="*/ 1103852 w 1103852"/>
                <a:gd name="connsiteY0" fmla="*/ 657879 h 657879"/>
                <a:gd name="connsiteX1" fmla="*/ 883063 w 1103852"/>
                <a:gd name="connsiteY1" fmla="*/ 177724 h 657879"/>
                <a:gd name="connsiteX2" fmla="*/ 678085 w 1103852"/>
                <a:gd name="connsiteY2" fmla="*/ 17132 h 657879"/>
                <a:gd name="connsiteX3" fmla="*/ 461962 w 1103852"/>
                <a:gd name="connsiteY3" fmla="*/ 17132 h 657879"/>
                <a:gd name="connsiteX4" fmla="*/ 136398 w 1103852"/>
                <a:gd name="connsiteY4" fmla="*/ 267735 h 657879"/>
                <a:gd name="connsiteX5" fmla="*/ 0 w 1103852"/>
                <a:gd name="connsiteY5" fmla="*/ 650830 h 65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3852" h="657879">
                  <a:moveTo>
                    <a:pt x="1103852" y="657879"/>
                  </a:moveTo>
                  <a:cubicBezTo>
                    <a:pt x="1071563" y="576250"/>
                    <a:pt x="937546" y="246494"/>
                    <a:pt x="883063" y="177724"/>
                  </a:cubicBezTo>
                  <a:cubicBezTo>
                    <a:pt x="828104" y="108382"/>
                    <a:pt x="761238" y="46279"/>
                    <a:pt x="678085" y="17132"/>
                  </a:cubicBezTo>
                  <a:cubicBezTo>
                    <a:pt x="608171" y="-7347"/>
                    <a:pt x="533210" y="-4013"/>
                    <a:pt x="461962" y="17132"/>
                  </a:cubicBezTo>
                  <a:cubicBezTo>
                    <a:pt x="326898" y="57137"/>
                    <a:pt x="214027" y="150101"/>
                    <a:pt x="136398" y="267735"/>
                  </a:cubicBezTo>
                  <a:cubicBezTo>
                    <a:pt x="86773" y="343078"/>
                    <a:pt x="16764" y="562153"/>
                    <a:pt x="0" y="650830"/>
                  </a:cubicBezTo>
                </a:path>
              </a:pathLst>
            </a:custGeom>
            <a:noFill/>
            <a:ln w="9525" cap="rnd">
              <a:solidFill>
                <a:schemeClr val="bg2">
                  <a:alpha val="25000"/>
                </a:schemeClr>
              </a:solidFill>
              <a:prstDash val="lgDash"/>
              <a:round/>
            </a:ln>
          </p:spPr>
          <p:txBody>
            <a:bodyPr rtlCol="0" anchor="ctr"/>
            <a:lstStyle/>
            <a:p>
              <a:endParaRPr lang="en-US"/>
            </a:p>
          </p:txBody>
        </p:sp>
        <p:sp>
          <p:nvSpPr>
            <p:cNvPr id="119" name="Freeform: Shape 118">
              <a:extLst>
                <a:ext uri="{FF2B5EF4-FFF2-40B4-BE49-F238E27FC236}">
                  <a16:creationId xmlns:a16="http://schemas.microsoft.com/office/drawing/2014/main" id="{4C120B3D-CF1C-49AE-B5B4-6BF589737A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71887" y="1521047"/>
              <a:ext cx="1271168" cy="2861881"/>
            </a:xfrm>
            <a:custGeom>
              <a:avLst/>
              <a:gdLst>
                <a:gd name="connsiteX0" fmla="*/ 0 w 1271168"/>
                <a:gd name="connsiteY0" fmla="*/ 2861882 h 2861881"/>
                <a:gd name="connsiteX1" fmla="*/ 115157 w 1271168"/>
                <a:gd name="connsiteY1" fmla="*/ 2685002 h 2861881"/>
                <a:gd name="connsiteX2" fmla="*/ 277178 w 1271168"/>
                <a:gd name="connsiteY2" fmla="*/ 2461070 h 2861881"/>
                <a:gd name="connsiteX3" fmla="*/ 421958 w 1271168"/>
                <a:gd name="connsiteY3" fmla="*/ 2209514 h 2861881"/>
                <a:gd name="connsiteX4" fmla="*/ 690848 w 1271168"/>
                <a:gd name="connsiteY4" fmla="*/ 1751267 h 2861881"/>
                <a:gd name="connsiteX5" fmla="*/ 830580 w 1271168"/>
                <a:gd name="connsiteY5" fmla="*/ 1451039 h 2861881"/>
                <a:gd name="connsiteX6" fmla="*/ 917067 w 1271168"/>
                <a:gd name="connsiteY6" fmla="*/ 1276541 h 2861881"/>
                <a:gd name="connsiteX7" fmla="*/ 1114901 w 1271168"/>
                <a:gd name="connsiteY7" fmla="*/ 965835 h 2861881"/>
                <a:gd name="connsiteX8" fmla="*/ 1204627 w 1271168"/>
                <a:gd name="connsiteY8" fmla="*/ 819626 h 2861881"/>
                <a:gd name="connsiteX9" fmla="*/ 1271111 w 1271168"/>
                <a:gd name="connsiteY9" fmla="*/ 585311 h 2861881"/>
                <a:gd name="connsiteX10" fmla="*/ 1128141 w 1271168"/>
                <a:gd name="connsiteY10" fmla="*/ 292894 h 2861881"/>
                <a:gd name="connsiteX11" fmla="*/ 882110 w 1271168"/>
                <a:gd name="connsiteY11" fmla="*/ 135065 h 2861881"/>
                <a:gd name="connsiteX12" fmla="*/ 574929 w 1271168"/>
                <a:gd name="connsiteY12" fmla="*/ 0 h 286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1168" h="2861881">
                  <a:moveTo>
                    <a:pt x="0" y="2861882"/>
                  </a:moveTo>
                  <a:cubicBezTo>
                    <a:pt x="0" y="2861882"/>
                    <a:pt x="67151" y="2751201"/>
                    <a:pt x="115157" y="2685002"/>
                  </a:cubicBezTo>
                  <a:cubicBezTo>
                    <a:pt x="169259" y="2610326"/>
                    <a:pt x="226981" y="2538317"/>
                    <a:pt x="277178" y="2461070"/>
                  </a:cubicBezTo>
                  <a:cubicBezTo>
                    <a:pt x="329946" y="2379917"/>
                    <a:pt x="374142" y="2293715"/>
                    <a:pt x="421958" y="2209514"/>
                  </a:cubicBezTo>
                  <a:cubicBezTo>
                    <a:pt x="509492" y="2055495"/>
                    <a:pt x="609695" y="1908715"/>
                    <a:pt x="690848" y="1751267"/>
                  </a:cubicBezTo>
                  <a:cubicBezTo>
                    <a:pt x="741426" y="1653159"/>
                    <a:pt x="784670" y="1551432"/>
                    <a:pt x="830580" y="1451039"/>
                  </a:cubicBezTo>
                  <a:cubicBezTo>
                    <a:pt x="857631" y="1391984"/>
                    <a:pt x="885635" y="1333405"/>
                    <a:pt x="917067" y="1276541"/>
                  </a:cubicBezTo>
                  <a:cubicBezTo>
                    <a:pt x="976408" y="1169003"/>
                    <a:pt x="1046417" y="1067848"/>
                    <a:pt x="1114901" y="965835"/>
                  </a:cubicBezTo>
                  <a:cubicBezTo>
                    <a:pt x="1146810" y="918305"/>
                    <a:pt x="1177671" y="870109"/>
                    <a:pt x="1204627" y="819626"/>
                  </a:cubicBezTo>
                  <a:cubicBezTo>
                    <a:pt x="1243679" y="746665"/>
                    <a:pt x="1272635" y="667703"/>
                    <a:pt x="1271111" y="585311"/>
                  </a:cubicBezTo>
                  <a:cubicBezTo>
                    <a:pt x="1269111" y="473012"/>
                    <a:pt x="1209485" y="371284"/>
                    <a:pt x="1128141" y="292894"/>
                  </a:cubicBezTo>
                  <a:cubicBezTo>
                    <a:pt x="1057561" y="224790"/>
                    <a:pt x="971836" y="175260"/>
                    <a:pt x="882110" y="135065"/>
                  </a:cubicBezTo>
                  <a:cubicBezTo>
                    <a:pt x="779907" y="89249"/>
                    <a:pt x="672560" y="54673"/>
                    <a:pt x="574929" y="0"/>
                  </a:cubicBezTo>
                </a:path>
              </a:pathLst>
            </a:custGeom>
            <a:noFill/>
            <a:ln w="9525" cap="rnd">
              <a:solidFill>
                <a:schemeClr val="bg2">
                  <a:alpha val="25000"/>
                </a:schemeClr>
              </a:solidFill>
              <a:prstDash val="lgDash"/>
              <a:round/>
            </a:ln>
          </p:spPr>
          <p:txBody>
            <a:bodyPr rtlCol="0" anchor="ctr"/>
            <a:lstStyle/>
            <a:p>
              <a:endParaRPr lang="en-US"/>
            </a:p>
          </p:txBody>
        </p:sp>
        <p:sp>
          <p:nvSpPr>
            <p:cNvPr id="120" name="Freeform: Shape 119">
              <a:extLst>
                <a:ext uri="{FF2B5EF4-FFF2-40B4-BE49-F238E27FC236}">
                  <a16:creationId xmlns:a16="http://schemas.microsoft.com/office/drawing/2014/main" id="{5F7B6392-DF04-4EF6-A433-4A7A757D65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71887" y="1536477"/>
              <a:ext cx="919096" cy="2636139"/>
            </a:xfrm>
            <a:custGeom>
              <a:avLst/>
              <a:gdLst>
                <a:gd name="connsiteX0" fmla="*/ 0 w 919096"/>
                <a:gd name="connsiteY0" fmla="*/ 2636139 h 2636139"/>
                <a:gd name="connsiteX1" fmla="*/ 274415 w 919096"/>
                <a:gd name="connsiteY1" fmla="*/ 2218277 h 2636139"/>
                <a:gd name="connsiteX2" fmla="*/ 607981 w 919096"/>
                <a:gd name="connsiteY2" fmla="*/ 1655921 h 2636139"/>
                <a:gd name="connsiteX3" fmla="*/ 792290 w 919096"/>
                <a:gd name="connsiteY3" fmla="*/ 1163003 h 2636139"/>
                <a:gd name="connsiteX4" fmla="*/ 914400 w 919096"/>
                <a:gd name="connsiteY4" fmla="*/ 808863 h 2636139"/>
                <a:gd name="connsiteX5" fmla="*/ 847344 w 919096"/>
                <a:gd name="connsiteY5" fmla="*/ 516922 h 2636139"/>
                <a:gd name="connsiteX6" fmla="*/ 610362 w 919096"/>
                <a:gd name="connsiteY6" fmla="*/ 366141 h 2636139"/>
                <a:gd name="connsiteX7" fmla="*/ 361379 w 919096"/>
                <a:gd name="connsiteY7" fmla="*/ 222599 h 2636139"/>
                <a:gd name="connsiteX8" fmla="*/ 67056 w 919096"/>
                <a:gd name="connsiteY8" fmla="*/ 0 h 263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9096" h="2636139">
                  <a:moveTo>
                    <a:pt x="0" y="2636139"/>
                  </a:moveTo>
                  <a:cubicBezTo>
                    <a:pt x="0" y="2636139"/>
                    <a:pt x="162020" y="2392394"/>
                    <a:pt x="274415" y="2218277"/>
                  </a:cubicBezTo>
                  <a:cubicBezTo>
                    <a:pt x="392906" y="2034730"/>
                    <a:pt x="518732" y="1854994"/>
                    <a:pt x="607981" y="1655921"/>
                  </a:cubicBezTo>
                  <a:cubicBezTo>
                    <a:pt x="679799" y="1495806"/>
                    <a:pt x="726091" y="1325594"/>
                    <a:pt x="792290" y="1163003"/>
                  </a:cubicBezTo>
                  <a:cubicBezTo>
                    <a:pt x="839724" y="1046607"/>
                    <a:pt x="897922" y="933164"/>
                    <a:pt x="914400" y="808863"/>
                  </a:cubicBezTo>
                  <a:cubicBezTo>
                    <a:pt x="928116" y="705326"/>
                    <a:pt x="913543" y="596932"/>
                    <a:pt x="847344" y="516922"/>
                  </a:cubicBezTo>
                  <a:cubicBezTo>
                    <a:pt x="786956" y="444056"/>
                    <a:pt x="696087" y="407956"/>
                    <a:pt x="610362" y="366141"/>
                  </a:cubicBezTo>
                  <a:cubicBezTo>
                    <a:pt x="524161" y="324136"/>
                    <a:pt x="442722" y="273272"/>
                    <a:pt x="361379" y="222599"/>
                  </a:cubicBezTo>
                  <a:cubicBezTo>
                    <a:pt x="245459" y="150400"/>
                    <a:pt x="126968" y="121348"/>
                    <a:pt x="67056" y="0"/>
                  </a:cubicBezTo>
                </a:path>
              </a:pathLst>
            </a:custGeom>
            <a:noFill/>
            <a:ln w="9525" cap="rnd">
              <a:solidFill>
                <a:schemeClr val="bg2">
                  <a:alpha val="25000"/>
                </a:schemeClr>
              </a:solidFill>
              <a:prstDash val="lgDash"/>
              <a:round/>
            </a:ln>
          </p:spPr>
          <p:txBody>
            <a:bodyPr rtlCol="0" anchor="ctr"/>
            <a:lstStyle/>
            <a:p>
              <a:endParaRPr lang="en-US"/>
            </a:p>
          </p:txBody>
        </p:sp>
        <p:sp>
          <p:nvSpPr>
            <p:cNvPr id="121" name="Freeform: Shape 120">
              <a:extLst>
                <a:ext uri="{FF2B5EF4-FFF2-40B4-BE49-F238E27FC236}">
                  <a16:creationId xmlns:a16="http://schemas.microsoft.com/office/drawing/2014/main" id="{CFB987BC-4338-4C63-8DB9-5CB9DC4890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71887" y="1717738"/>
              <a:ext cx="625711" cy="2292381"/>
            </a:xfrm>
            <a:custGeom>
              <a:avLst/>
              <a:gdLst>
                <a:gd name="connsiteX0" fmla="*/ 0 w 625711"/>
                <a:gd name="connsiteY0" fmla="*/ 2292382 h 2292381"/>
                <a:gd name="connsiteX1" fmla="*/ 181070 w 625711"/>
                <a:gd name="connsiteY1" fmla="*/ 2019967 h 2292381"/>
                <a:gd name="connsiteX2" fmla="*/ 385000 w 625711"/>
                <a:gd name="connsiteY2" fmla="*/ 1640967 h 2292381"/>
                <a:gd name="connsiteX3" fmla="*/ 514255 w 625711"/>
                <a:gd name="connsiteY3" fmla="*/ 1376839 h 2292381"/>
                <a:gd name="connsiteX4" fmla="*/ 606171 w 625711"/>
                <a:gd name="connsiteY4" fmla="*/ 1015079 h 2292381"/>
                <a:gd name="connsiteX5" fmla="*/ 606171 w 625711"/>
                <a:gd name="connsiteY5" fmla="*/ 673418 h 2292381"/>
                <a:gd name="connsiteX6" fmla="*/ 485489 w 625711"/>
                <a:gd name="connsiteY6" fmla="*/ 475297 h 2292381"/>
                <a:gd name="connsiteX7" fmla="*/ 313182 w 625711"/>
                <a:gd name="connsiteY7" fmla="*/ 328898 h 2292381"/>
                <a:gd name="connsiteX8" fmla="*/ 173831 w 625711"/>
                <a:gd name="connsiteY8" fmla="*/ 189643 h 2292381"/>
                <a:gd name="connsiteX9" fmla="*/ 0 w 625711"/>
                <a:gd name="connsiteY9" fmla="*/ 0 h 2292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5711" h="2292381">
                  <a:moveTo>
                    <a:pt x="0" y="2292382"/>
                  </a:moveTo>
                  <a:cubicBezTo>
                    <a:pt x="0" y="2292382"/>
                    <a:pt x="110776" y="2140363"/>
                    <a:pt x="181070" y="2019967"/>
                  </a:cubicBezTo>
                  <a:cubicBezTo>
                    <a:pt x="253460" y="1896047"/>
                    <a:pt x="318325" y="1768031"/>
                    <a:pt x="385000" y="1640967"/>
                  </a:cubicBezTo>
                  <a:cubicBezTo>
                    <a:pt x="430625" y="1554099"/>
                    <a:pt x="478536" y="1468184"/>
                    <a:pt x="514255" y="1376839"/>
                  </a:cubicBezTo>
                  <a:cubicBezTo>
                    <a:pt x="559689" y="1260634"/>
                    <a:pt x="585788" y="1138333"/>
                    <a:pt x="606171" y="1015079"/>
                  </a:cubicBezTo>
                  <a:cubicBezTo>
                    <a:pt x="625031" y="900779"/>
                    <a:pt x="638556" y="784003"/>
                    <a:pt x="606171" y="673418"/>
                  </a:cubicBezTo>
                  <a:cubicBezTo>
                    <a:pt x="584168" y="598075"/>
                    <a:pt x="540258" y="531590"/>
                    <a:pt x="485489" y="475297"/>
                  </a:cubicBezTo>
                  <a:cubicBezTo>
                    <a:pt x="432911" y="421195"/>
                    <a:pt x="369475" y="379095"/>
                    <a:pt x="313182" y="328898"/>
                  </a:cubicBezTo>
                  <a:cubicBezTo>
                    <a:pt x="264128" y="285179"/>
                    <a:pt x="219361" y="237077"/>
                    <a:pt x="173831" y="189643"/>
                  </a:cubicBezTo>
                  <a:cubicBezTo>
                    <a:pt x="109347" y="122111"/>
                    <a:pt x="0" y="0"/>
                    <a:pt x="0" y="0"/>
                  </a:cubicBezTo>
                </a:path>
              </a:pathLst>
            </a:custGeom>
            <a:noFill/>
            <a:ln w="9525" cap="rnd">
              <a:solidFill>
                <a:schemeClr val="bg2">
                  <a:alpha val="25000"/>
                </a:schemeClr>
              </a:solidFill>
              <a:prstDash val="lgDash"/>
              <a:round/>
            </a:ln>
          </p:spPr>
          <p:txBody>
            <a:bodyPr rtlCol="0" anchor="ctr"/>
            <a:lstStyle/>
            <a:p>
              <a:endParaRPr lang="en-US"/>
            </a:p>
          </p:txBody>
        </p:sp>
        <p:sp>
          <p:nvSpPr>
            <p:cNvPr id="122" name="Freeform: Shape 121">
              <a:extLst>
                <a:ext uri="{FF2B5EF4-FFF2-40B4-BE49-F238E27FC236}">
                  <a16:creationId xmlns:a16="http://schemas.microsoft.com/office/drawing/2014/main" id="{F0B5029E-655F-4CB5-BCA2-B62400CE76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71887" y="1951196"/>
              <a:ext cx="421548" cy="1865756"/>
            </a:xfrm>
            <a:custGeom>
              <a:avLst/>
              <a:gdLst>
                <a:gd name="connsiteX0" fmla="*/ 0 w 421548"/>
                <a:gd name="connsiteY0" fmla="*/ 0 h 1865756"/>
                <a:gd name="connsiteX1" fmla="*/ 258699 w 421548"/>
                <a:gd name="connsiteY1" fmla="*/ 330803 h 1865756"/>
                <a:gd name="connsiteX2" fmla="*/ 408051 w 421548"/>
                <a:gd name="connsiteY2" fmla="*/ 617887 h 1865756"/>
                <a:gd name="connsiteX3" fmla="*/ 408051 w 421548"/>
                <a:gd name="connsiteY3" fmla="*/ 910781 h 1865756"/>
                <a:gd name="connsiteX4" fmla="*/ 336233 w 421548"/>
                <a:gd name="connsiteY4" fmla="*/ 1269683 h 1865756"/>
                <a:gd name="connsiteX5" fmla="*/ 186881 w 421548"/>
                <a:gd name="connsiteY5" fmla="*/ 1582674 h 1865756"/>
                <a:gd name="connsiteX6" fmla="*/ 0 w 421548"/>
                <a:gd name="connsiteY6" fmla="*/ 1865757 h 1865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1548" h="1865756">
                  <a:moveTo>
                    <a:pt x="0" y="0"/>
                  </a:moveTo>
                  <a:cubicBezTo>
                    <a:pt x="0" y="0"/>
                    <a:pt x="155734" y="188309"/>
                    <a:pt x="258699" y="330803"/>
                  </a:cubicBezTo>
                  <a:cubicBezTo>
                    <a:pt x="322517" y="419100"/>
                    <a:pt x="383096" y="512255"/>
                    <a:pt x="408051" y="617887"/>
                  </a:cubicBezTo>
                  <a:cubicBezTo>
                    <a:pt x="430625" y="713613"/>
                    <a:pt x="420815" y="812768"/>
                    <a:pt x="408051" y="910781"/>
                  </a:cubicBezTo>
                  <a:cubicBezTo>
                    <a:pt x="392240" y="1032129"/>
                    <a:pt x="376142" y="1154049"/>
                    <a:pt x="336233" y="1269683"/>
                  </a:cubicBezTo>
                  <a:cubicBezTo>
                    <a:pt x="298418" y="1379125"/>
                    <a:pt x="246412" y="1483138"/>
                    <a:pt x="186881" y="1582674"/>
                  </a:cubicBezTo>
                  <a:cubicBezTo>
                    <a:pt x="122777" y="1689640"/>
                    <a:pt x="0" y="1865757"/>
                    <a:pt x="0" y="1865757"/>
                  </a:cubicBezTo>
                </a:path>
              </a:pathLst>
            </a:custGeom>
            <a:noFill/>
            <a:ln w="9525" cap="rnd">
              <a:solidFill>
                <a:schemeClr val="bg2">
                  <a:alpha val="25000"/>
                </a:schemeClr>
              </a:solidFill>
              <a:prstDash val="lgDash"/>
              <a:round/>
            </a:ln>
          </p:spPr>
          <p:txBody>
            <a:bodyPr rtlCol="0" anchor="ctr"/>
            <a:lstStyle/>
            <a:p>
              <a:endParaRPr lang="en-US"/>
            </a:p>
          </p:txBody>
        </p:sp>
        <p:sp>
          <p:nvSpPr>
            <p:cNvPr id="123" name="Freeform: Shape 122">
              <a:extLst>
                <a:ext uri="{FF2B5EF4-FFF2-40B4-BE49-F238E27FC236}">
                  <a16:creationId xmlns:a16="http://schemas.microsoft.com/office/drawing/2014/main" id="{966F436B-D502-4927-A05D-0691A99F65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71887" y="2201418"/>
              <a:ext cx="286935" cy="1358264"/>
            </a:xfrm>
            <a:custGeom>
              <a:avLst/>
              <a:gdLst>
                <a:gd name="connsiteX0" fmla="*/ 11621 w 286935"/>
                <a:gd name="connsiteY0" fmla="*/ 1358265 h 1358264"/>
                <a:gd name="connsiteX1" fmla="*/ 163830 w 286935"/>
                <a:gd name="connsiteY1" fmla="*/ 1157287 h 1358264"/>
                <a:gd name="connsiteX2" fmla="*/ 258604 w 286935"/>
                <a:gd name="connsiteY2" fmla="*/ 858679 h 1358264"/>
                <a:gd name="connsiteX3" fmla="*/ 284417 w 286935"/>
                <a:gd name="connsiteY3" fmla="*/ 577310 h 1358264"/>
                <a:gd name="connsiteX4" fmla="*/ 215456 w 286935"/>
                <a:gd name="connsiteY4" fmla="*/ 330422 h 1358264"/>
                <a:gd name="connsiteX5" fmla="*/ 0 w 286935"/>
                <a:gd name="connsiteY5" fmla="*/ 0 h 1358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6935" h="1358264">
                  <a:moveTo>
                    <a:pt x="11621" y="1358265"/>
                  </a:moveTo>
                  <a:cubicBezTo>
                    <a:pt x="11621" y="1358265"/>
                    <a:pt x="104299" y="1269016"/>
                    <a:pt x="163830" y="1157287"/>
                  </a:cubicBezTo>
                  <a:cubicBezTo>
                    <a:pt x="213074" y="1064800"/>
                    <a:pt x="237458" y="961453"/>
                    <a:pt x="258604" y="858679"/>
                  </a:cubicBezTo>
                  <a:cubicBezTo>
                    <a:pt x="277749" y="765905"/>
                    <a:pt x="293180" y="671512"/>
                    <a:pt x="284417" y="577310"/>
                  </a:cubicBezTo>
                  <a:cubicBezTo>
                    <a:pt x="276511" y="491680"/>
                    <a:pt x="250412" y="409099"/>
                    <a:pt x="215456" y="330422"/>
                  </a:cubicBezTo>
                  <a:cubicBezTo>
                    <a:pt x="153353" y="190405"/>
                    <a:pt x="0" y="0"/>
                    <a:pt x="0" y="0"/>
                  </a:cubicBezTo>
                </a:path>
              </a:pathLst>
            </a:custGeom>
            <a:noFill/>
            <a:ln w="9525" cap="rnd">
              <a:solidFill>
                <a:schemeClr val="bg2">
                  <a:alpha val="25000"/>
                </a:schemeClr>
              </a:solidFill>
              <a:prstDash val="lgDash"/>
              <a:round/>
            </a:ln>
          </p:spPr>
          <p:txBody>
            <a:bodyPr rtlCol="0" anchor="ctr"/>
            <a:lstStyle/>
            <a:p>
              <a:endParaRPr lang="en-US"/>
            </a:p>
          </p:txBody>
        </p:sp>
        <p:sp>
          <p:nvSpPr>
            <p:cNvPr id="124" name="Freeform: Shape 123">
              <a:extLst>
                <a:ext uri="{FF2B5EF4-FFF2-40B4-BE49-F238E27FC236}">
                  <a16:creationId xmlns:a16="http://schemas.microsoft.com/office/drawing/2014/main" id="{63D19BC0-342A-4662-8B01-078F5BC25F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71887" y="2482500"/>
              <a:ext cx="167300" cy="890873"/>
            </a:xfrm>
            <a:custGeom>
              <a:avLst/>
              <a:gdLst>
                <a:gd name="connsiteX0" fmla="*/ 0 w 167300"/>
                <a:gd name="connsiteY0" fmla="*/ 0 h 890873"/>
                <a:gd name="connsiteX1" fmla="*/ 143732 w 167300"/>
                <a:gd name="connsiteY1" fmla="*/ 233077 h 890873"/>
                <a:gd name="connsiteX2" fmla="*/ 160973 w 167300"/>
                <a:gd name="connsiteY2" fmla="*/ 482822 h 890873"/>
                <a:gd name="connsiteX3" fmla="*/ 0 w 167300"/>
                <a:gd name="connsiteY3" fmla="*/ 890873 h 890873"/>
              </a:gdLst>
              <a:ahLst/>
              <a:cxnLst>
                <a:cxn ang="0">
                  <a:pos x="connsiteX0" y="connsiteY0"/>
                </a:cxn>
                <a:cxn ang="0">
                  <a:pos x="connsiteX1" y="connsiteY1"/>
                </a:cxn>
                <a:cxn ang="0">
                  <a:pos x="connsiteX2" y="connsiteY2"/>
                </a:cxn>
                <a:cxn ang="0">
                  <a:pos x="connsiteX3" y="connsiteY3"/>
                </a:cxn>
              </a:cxnLst>
              <a:rect l="l" t="t" r="r" b="b"/>
              <a:pathLst>
                <a:path w="167300" h="890873">
                  <a:moveTo>
                    <a:pt x="0" y="0"/>
                  </a:moveTo>
                  <a:cubicBezTo>
                    <a:pt x="0" y="0"/>
                    <a:pt x="110585" y="127254"/>
                    <a:pt x="143732" y="233077"/>
                  </a:cubicBezTo>
                  <a:cubicBezTo>
                    <a:pt x="168974" y="313563"/>
                    <a:pt x="172593" y="399098"/>
                    <a:pt x="160973" y="482822"/>
                  </a:cubicBezTo>
                  <a:cubicBezTo>
                    <a:pt x="136970" y="655892"/>
                    <a:pt x="0" y="890873"/>
                    <a:pt x="0" y="890873"/>
                  </a:cubicBezTo>
                </a:path>
              </a:pathLst>
            </a:custGeom>
            <a:noFill/>
            <a:ln w="9525" cap="rnd">
              <a:solidFill>
                <a:schemeClr val="bg2">
                  <a:alpha val="25000"/>
                </a:schemeClr>
              </a:solidFill>
              <a:prstDash val="lgDash"/>
              <a:round/>
            </a:ln>
          </p:spPr>
          <p:txBody>
            <a:bodyPr rtlCol="0" anchor="ctr"/>
            <a:lstStyle/>
            <a:p>
              <a:endParaRPr lang="en-US"/>
            </a:p>
          </p:txBody>
        </p:sp>
        <p:sp>
          <p:nvSpPr>
            <p:cNvPr id="125" name="Freeform: Shape 124">
              <a:extLst>
                <a:ext uri="{FF2B5EF4-FFF2-40B4-BE49-F238E27FC236}">
                  <a16:creationId xmlns:a16="http://schemas.microsoft.com/office/drawing/2014/main" id="{DF32521F-B67B-4D14-BB6E-0DD27E1C70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49272" y="1514475"/>
              <a:ext cx="3076098" cy="1677721"/>
            </a:xfrm>
            <a:custGeom>
              <a:avLst/>
              <a:gdLst>
                <a:gd name="connsiteX0" fmla="*/ 3076099 w 3076098"/>
                <a:gd name="connsiteY0" fmla="*/ 12287 h 1677721"/>
                <a:gd name="connsiteX1" fmla="*/ 3054287 w 3076098"/>
                <a:gd name="connsiteY1" fmla="*/ 609029 h 1677721"/>
                <a:gd name="connsiteX2" fmla="*/ 3054287 w 3076098"/>
                <a:gd name="connsiteY2" fmla="*/ 824770 h 1677721"/>
                <a:gd name="connsiteX3" fmla="*/ 3002375 w 3076098"/>
                <a:gd name="connsiteY3" fmla="*/ 1158240 h 1677721"/>
                <a:gd name="connsiteX4" fmla="*/ 2945797 w 3076098"/>
                <a:gd name="connsiteY4" fmla="*/ 1277112 h 1677721"/>
                <a:gd name="connsiteX5" fmla="*/ 2706815 w 3076098"/>
                <a:gd name="connsiteY5" fmla="*/ 1492853 h 1677721"/>
                <a:gd name="connsiteX6" fmla="*/ 2451735 w 3076098"/>
                <a:gd name="connsiteY6" fmla="*/ 1618583 h 1677721"/>
                <a:gd name="connsiteX7" fmla="*/ 2128457 w 3076098"/>
                <a:gd name="connsiteY7" fmla="*/ 1677448 h 1677721"/>
                <a:gd name="connsiteX8" fmla="*/ 1672495 w 3076098"/>
                <a:gd name="connsiteY8" fmla="*/ 1505522 h 1677721"/>
                <a:gd name="connsiteX9" fmla="*/ 1445038 w 3076098"/>
                <a:gd name="connsiteY9" fmla="*/ 1230916 h 1677721"/>
                <a:gd name="connsiteX10" fmla="*/ 1381506 w 3076098"/>
                <a:gd name="connsiteY10" fmla="*/ 1044035 h 1677721"/>
                <a:gd name="connsiteX11" fmla="*/ 1260253 w 3076098"/>
                <a:gd name="connsiteY11" fmla="*/ 837533 h 1677721"/>
                <a:gd name="connsiteX12" fmla="*/ 1108520 w 3076098"/>
                <a:gd name="connsiteY12" fmla="*/ 772954 h 1677721"/>
                <a:gd name="connsiteX13" fmla="*/ 955358 w 3076098"/>
                <a:gd name="connsiteY13" fmla="*/ 751427 h 1677721"/>
                <a:gd name="connsiteX14" fmla="*/ 763810 w 3076098"/>
                <a:gd name="connsiteY14" fmla="*/ 764762 h 1677721"/>
                <a:gd name="connsiteX15" fmla="*/ 651224 w 3076098"/>
                <a:gd name="connsiteY15" fmla="*/ 728186 h 1677721"/>
                <a:gd name="connsiteX16" fmla="*/ 510730 w 3076098"/>
                <a:gd name="connsiteY16" fmla="*/ 587788 h 1677721"/>
                <a:gd name="connsiteX17" fmla="*/ 323183 w 3076098"/>
                <a:gd name="connsiteY17" fmla="*/ 353187 h 1677721"/>
                <a:gd name="connsiteX18" fmla="*/ 0 w 3076098"/>
                <a:gd name="connsiteY18" fmla="*/ 0 h 1677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76098" h="1677721">
                  <a:moveTo>
                    <a:pt x="3076099" y="12287"/>
                  </a:moveTo>
                  <a:cubicBezTo>
                    <a:pt x="3069336" y="183071"/>
                    <a:pt x="3053525" y="438150"/>
                    <a:pt x="3054287" y="609029"/>
                  </a:cubicBezTo>
                  <a:cubicBezTo>
                    <a:pt x="3054572" y="680942"/>
                    <a:pt x="3056477" y="752856"/>
                    <a:pt x="3054287" y="824770"/>
                  </a:cubicBezTo>
                  <a:cubicBezTo>
                    <a:pt x="3050858" y="937832"/>
                    <a:pt x="3038285" y="1051084"/>
                    <a:pt x="3002375" y="1158240"/>
                  </a:cubicBezTo>
                  <a:cubicBezTo>
                    <a:pt x="2988374" y="1200055"/>
                    <a:pt x="2969895" y="1240155"/>
                    <a:pt x="2945797" y="1277112"/>
                  </a:cubicBezTo>
                  <a:cubicBezTo>
                    <a:pt x="2886742" y="1367885"/>
                    <a:pt x="2798636" y="1434846"/>
                    <a:pt x="2706815" y="1492853"/>
                  </a:cubicBezTo>
                  <a:cubicBezTo>
                    <a:pt x="2626424" y="1543717"/>
                    <a:pt x="2541080" y="1586103"/>
                    <a:pt x="2451735" y="1618583"/>
                  </a:cubicBezTo>
                  <a:cubicBezTo>
                    <a:pt x="2347817" y="1656398"/>
                    <a:pt x="2238851" y="1680591"/>
                    <a:pt x="2128457" y="1677448"/>
                  </a:cubicBezTo>
                  <a:cubicBezTo>
                    <a:pt x="1962436" y="1672781"/>
                    <a:pt x="1804702" y="1606677"/>
                    <a:pt x="1672495" y="1505522"/>
                  </a:cubicBezTo>
                  <a:cubicBezTo>
                    <a:pt x="1576483" y="1432084"/>
                    <a:pt x="1493520" y="1341501"/>
                    <a:pt x="1445038" y="1230916"/>
                  </a:cubicBezTo>
                  <a:cubicBezTo>
                    <a:pt x="1418653" y="1170623"/>
                    <a:pt x="1401794" y="1106710"/>
                    <a:pt x="1381506" y="1044035"/>
                  </a:cubicBezTo>
                  <a:cubicBezTo>
                    <a:pt x="1356360" y="966026"/>
                    <a:pt x="1324261" y="887730"/>
                    <a:pt x="1260253" y="837533"/>
                  </a:cubicBezTo>
                  <a:cubicBezTo>
                    <a:pt x="1216628" y="803243"/>
                    <a:pt x="1162717" y="786194"/>
                    <a:pt x="1108520" y="772954"/>
                  </a:cubicBezTo>
                  <a:cubicBezTo>
                    <a:pt x="1058228" y="760667"/>
                    <a:pt x="1007078" y="750570"/>
                    <a:pt x="955358" y="751427"/>
                  </a:cubicBezTo>
                  <a:cubicBezTo>
                    <a:pt x="891064" y="752475"/>
                    <a:pt x="827818" y="770001"/>
                    <a:pt x="763810" y="764762"/>
                  </a:cubicBezTo>
                  <a:cubicBezTo>
                    <a:pt x="723995" y="761524"/>
                    <a:pt x="685514" y="748760"/>
                    <a:pt x="651224" y="728186"/>
                  </a:cubicBezTo>
                  <a:cubicBezTo>
                    <a:pt x="594074" y="693896"/>
                    <a:pt x="552545" y="639985"/>
                    <a:pt x="510730" y="587788"/>
                  </a:cubicBezTo>
                  <a:cubicBezTo>
                    <a:pt x="448151" y="509683"/>
                    <a:pt x="384524" y="432245"/>
                    <a:pt x="323183" y="353187"/>
                  </a:cubicBezTo>
                  <a:cubicBezTo>
                    <a:pt x="246221" y="253937"/>
                    <a:pt x="94202" y="82868"/>
                    <a:pt x="0" y="0"/>
                  </a:cubicBezTo>
                </a:path>
              </a:pathLst>
            </a:custGeom>
            <a:noFill/>
            <a:ln w="9525" cap="rnd">
              <a:solidFill>
                <a:schemeClr val="bg2">
                  <a:alpha val="25000"/>
                </a:schemeClr>
              </a:solidFill>
              <a:prstDash val="lgDash"/>
              <a:round/>
            </a:ln>
          </p:spPr>
          <p:txBody>
            <a:bodyPr rtlCol="0" anchor="ctr"/>
            <a:lstStyle/>
            <a:p>
              <a:endParaRPr lang="en-US"/>
            </a:p>
          </p:txBody>
        </p:sp>
        <p:sp>
          <p:nvSpPr>
            <p:cNvPr id="126" name="Freeform: Shape 125">
              <a:extLst>
                <a:ext uri="{FF2B5EF4-FFF2-40B4-BE49-F238E27FC236}">
                  <a16:creationId xmlns:a16="http://schemas.microsoft.com/office/drawing/2014/main" id="{56F73602-5ACB-4102-894B-D140E71E67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9025" y="1548764"/>
              <a:ext cx="2607257" cy="1468691"/>
            </a:xfrm>
            <a:custGeom>
              <a:avLst/>
              <a:gdLst>
                <a:gd name="connsiteX0" fmla="*/ 2568321 w 2607257"/>
                <a:gd name="connsiteY0" fmla="*/ 18002 h 1468691"/>
                <a:gd name="connsiteX1" fmla="*/ 2590609 w 2607257"/>
                <a:gd name="connsiteY1" fmla="*/ 258509 h 1468691"/>
                <a:gd name="connsiteX2" fmla="*/ 2606802 w 2607257"/>
                <a:gd name="connsiteY2" fmla="*/ 563118 h 1468691"/>
                <a:gd name="connsiteX3" fmla="*/ 2587181 w 2607257"/>
                <a:gd name="connsiteY3" fmla="*/ 910400 h 1468691"/>
                <a:gd name="connsiteX4" fmla="*/ 2568702 w 2607257"/>
                <a:gd name="connsiteY4" fmla="*/ 1001554 h 1468691"/>
                <a:gd name="connsiteX5" fmla="*/ 2407063 w 2607257"/>
                <a:gd name="connsiteY5" fmla="*/ 1262348 h 1468691"/>
                <a:gd name="connsiteX6" fmla="*/ 2211896 w 2607257"/>
                <a:gd name="connsiteY6" fmla="*/ 1390078 h 1468691"/>
                <a:gd name="connsiteX7" fmla="*/ 1936623 w 2607257"/>
                <a:gd name="connsiteY7" fmla="*/ 1466660 h 1468691"/>
                <a:gd name="connsiteX8" fmla="*/ 1749933 w 2607257"/>
                <a:gd name="connsiteY8" fmla="*/ 1447514 h 1468691"/>
                <a:gd name="connsiteX9" fmla="*/ 1594295 w 2607257"/>
                <a:gd name="connsiteY9" fmla="*/ 1351788 h 1468691"/>
                <a:gd name="connsiteX10" fmla="*/ 1512951 w 2607257"/>
                <a:gd name="connsiteY10" fmla="*/ 1227392 h 1468691"/>
                <a:gd name="connsiteX11" fmla="*/ 1500949 w 2607257"/>
                <a:gd name="connsiteY11" fmla="*/ 992886 h 1468691"/>
                <a:gd name="connsiteX12" fmla="*/ 1541621 w 2607257"/>
                <a:gd name="connsiteY12" fmla="*/ 803910 h 1468691"/>
                <a:gd name="connsiteX13" fmla="*/ 1541621 w 2607257"/>
                <a:gd name="connsiteY13" fmla="*/ 665131 h 1468691"/>
                <a:gd name="connsiteX14" fmla="*/ 1429131 w 2607257"/>
                <a:gd name="connsiteY14" fmla="*/ 526352 h 1468691"/>
                <a:gd name="connsiteX15" fmla="*/ 1163383 w 2607257"/>
                <a:gd name="connsiteY15" fmla="*/ 449771 h 1468691"/>
                <a:gd name="connsiteX16" fmla="*/ 811530 w 2607257"/>
                <a:gd name="connsiteY16" fmla="*/ 406718 h 1468691"/>
                <a:gd name="connsiteX17" fmla="*/ 574548 w 2607257"/>
                <a:gd name="connsiteY17" fmla="*/ 354044 h 1468691"/>
                <a:gd name="connsiteX18" fmla="*/ 284893 w 2607257"/>
                <a:gd name="connsiteY18" fmla="*/ 224885 h 1468691"/>
                <a:gd name="connsiteX19" fmla="*/ 0 w 2607257"/>
                <a:gd name="connsiteY19" fmla="*/ 0 h 146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07257" h="1468691">
                  <a:moveTo>
                    <a:pt x="2568321" y="18002"/>
                  </a:moveTo>
                  <a:cubicBezTo>
                    <a:pt x="2574989" y="70009"/>
                    <a:pt x="2587752" y="206121"/>
                    <a:pt x="2590609" y="258509"/>
                  </a:cubicBezTo>
                  <a:cubicBezTo>
                    <a:pt x="2596134" y="360045"/>
                    <a:pt x="2604707" y="461486"/>
                    <a:pt x="2606802" y="563118"/>
                  </a:cubicBezTo>
                  <a:cubicBezTo>
                    <a:pt x="2609088" y="679228"/>
                    <a:pt x="2602802" y="795338"/>
                    <a:pt x="2587181" y="910400"/>
                  </a:cubicBezTo>
                  <a:cubicBezTo>
                    <a:pt x="2582990" y="941165"/>
                    <a:pt x="2577274" y="971645"/>
                    <a:pt x="2568702" y="1001554"/>
                  </a:cubicBezTo>
                  <a:cubicBezTo>
                    <a:pt x="2540222" y="1101471"/>
                    <a:pt x="2482501" y="1190816"/>
                    <a:pt x="2407063" y="1262348"/>
                  </a:cubicBezTo>
                  <a:cubicBezTo>
                    <a:pt x="2350294" y="1316165"/>
                    <a:pt x="2283047" y="1357313"/>
                    <a:pt x="2211896" y="1390078"/>
                  </a:cubicBezTo>
                  <a:cubicBezTo>
                    <a:pt x="2124742" y="1430179"/>
                    <a:pt x="2032159" y="1458754"/>
                    <a:pt x="1936623" y="1466660"/>
                  </a:cubicBezTo>
                  <a:cubicBezTo>
                    <a:pt x="1873567" y="1471898"/>
                    <a:pt x="1809845" y="1467517"/>
                    <a:pt x="1749933" y="1447514"/>
                  </a:cubicBezTo>
                  <a:cubicBezTo>
                    <a:pt x="1691449" y="1428083"/>
                    <a:pt x="1638109" y="1395222"/>
                    <a:pt x="1594295" y="1351788"/>
                  </a:cubicBezTo>
                  <a:cubicBezTo>
                    <a:pt x="1558576" y="1316450"/>
                    <a:pt x="1530001" y="1274540"/>
                    <a:pt x="1512951" y="1227392"/>
                  </a:cubicBezTo>
                  <a:cubicBezTo>
                    <a:pt x="1485900" y="1152811"/>
                    <a:pt x="1487519" y="1071467"/>
                    <a:pt x="1500949" y="992886"/>
                  </a:cubicBezTo>
                  <a:cubicBezTo>
                    <a:pt x="1511808" y="929354"/>
                    <a:pt x="1529810" y="867251"/>
                    <a:pt x="1541621" y="803910"/>
                  </a:cubicBezTo>
                  <a:cubicBezTo>
                    <a:pt x="1550194" y="757714"/>
                    <a:pt x="1554194" y="710279"/>
                    <a:pt x="1541621" y="665131"/>
                  </a:cubicBezTo>
                  <a:cubicBezTo>
                    <a:pt x="1525143" y="605981"/>
                    <a:pt x="1481233" y="559403"/>
                    <a:pt x="1429131" y="526352"/>
                  </a:cubicBezTo>
                  <a:cubicBezTo>
                    <a:pt x="1350455" y="476536"/>
                    <a:pt x="1256157" y="461772"/>
                    <a:pt x="1163383" y="449771"/>
                  </a:cubicBezTo>
                  <a:cubicBezTo>
                    <a:pt x="1046131" y="434626"/>
                    <a:pt x="928306" y="424720"/>
                    <a:pt x="811530" y="406718"/>
                  </a:cubicBezTo>
                  <a:cubicBezTo>
                    <a:pt x="731425" y="394335"/>
                    <a:pt x="652081" y="377571"/>
                    <a:pt x="574548" y="354044"/>
                  </a:cubicBezTo>
                  <a:cubicBezTo>
                    <a:pt x="472916" y="323279"/>
                    <a:pt x="375094" y="280702"/>
                    <a:pt x="284893" y="224885"/>
                  </a:cubicBezTo>
                  <a:cubicBezTo>
                    <a:pt x="181832" y="161068"/>
                    <a:pt x="90868" y="80296"/>
                    <a:pt x="0" y="0"/>
                  </a:cubicBezTo>
                </a:path>
              </a:pathLst>
            </a:custGeom>
            <a:noFill/>
            <a:ln w="9525" cap="rnd">
              <a:solidFill>
                <a:schemeClr val="bg2">
                  <a:alpha val="25000"/>
                </a:schemeClr>
              </a:solidFill>
              <a:prstDash val="lgDash"/>
              <a:round/>
            </a:ln>
          </p:spPr>
          <p:txBody>
            <a:bodyPr rtlCol="0" anchor="ctr"/>
            <a:lstStyle/>
            <a:p>
              <a:endParaRPr lang="en-US"/>
            </a:p>
          </p:txBody>
        </p:sp>
        <p:sp>
          <p:nvSpPr>
            <p:cNvPr id="127" name="Freeform: Shape 126">
              <a:extLst>
                <a:ext uri="{FF2B5EF4-FFF2-40B4-BE49-F238E27FC236}">
                  <a16:creationId xmlns:a16="http://schemas.microsoft.com/office/drawing/2014/main" id="{E87FA368-45DC-4276-A257-F67A12B20F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50204" y="1524380"/>
              <a:ext cx="2095685" cy="1175182"/>
            </a:xfrm>
            <a:custGeom>
              <a:avLst/>
              <a:gdLst>
                <a:gd name="connsiteX0" fmla="*/ 1950434 w 2095685"/>
                <a:gd name="connsiteY0" fmla="*/ 0 h 1175182"/>
                <a:gd name="connsiteX1" fmla="*/ 2077307 w 2095685"/>
                <a:gd name="connsiteY1" fmla="*/ 479108 h 1175182"/>
                <a:gd name="connsiteX2" fmla="*/ 2089309 w 2095685"/>
                <a:gd name="connsiteY2" fmla="*/ 826008 h 1175182"/>
                <a:gd name="connsiteX3" fmla="*/ 1987582 w 2095685"/>
                <a:gd name="connsiteY3" fmla="*/ 1101185 h 1175182"/>
                <a:gd name="connsiteX4" fmla="*/ 1818037 w 2095685"/>
                <a:gd name="connsiteY4" fmla="*/ 1173004 h 1175182"/>
                <a:gd name="connsiteX5" fmla="*/ 1694402 w 2095685"/>
                <a:gd name="connsiteY5" fmla="*/ 1157097 h 1175182"/>
                <a:gd name="connsiteX6" fmla="*/ 1594676 w 2095685"/>
                <a:gd name="connsiteY6" fmla="*/ 1013555 h 1175182"/>
                <a:gd name="connsiteX7" fmla="*/ 1664494 w 2095685"/>
                <a:gd name="connsiteY7" fmla="*/ 790289 h 1175182"/>
                <a:gd name="connsiteX8" fmla="*/ 1684401 w 2095685"/>
                <a:gd name="connsiteY8" fmla="*/ 527114 h 1175182"/>
                <a:gd name="connsiteX9" fmla="*/ 1550765 w 2095685"/>
                <a:gd name="connsiteY9" fmla="*/ 343662 h 1175182"/>
                <a:gd name="connsiteX10" fmla="*/ 1315402 w 2095685"/>
                <a:gd name="connsiteY10" fmla="*/ 265938 h 1175182"/>
                <a:gd name="connsiteX11" fmla="*/ 876586 w 2095685"/>
                <a:gd name="connsiteY11" fmla="*/ 200120 h 1175182"/>
                <a:gd name="connsiteX12" fmla="*/ 591312 w 2095685"/>
                <a:gd name="connsiteY12" fmla="*/ 186119 h 1175182"/>
                <a:gd name="connsiteX13" fmla="*/ 0 w 2095685"/>
                <a:gd name="connsiteY13" fmla="*/ 16669 h 1175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95685" h="1175182">
                  <a:moveTo>
                    <a:pt x="1950434" y="0"/>
                  </a:moveTo>
                  <a:cubicBezTo>
                    <a:pt x="1973485" y="77629"/>
                    <a:pt x="2063115" y="399383"/>
                    <a:pt x="2077307" y="479108"/>
                  </a:cubicBezTo>
                  <a:cubicBezTo>
                    <a:pt x="2097786" y="593693"/>
                    <a:pt x="2100167" y="710089"/>
                    <a:pt x="2089309" y="826008"/>
                  </a:cubicBezTo>
                  <a:cubicBezTo>
                    <a:pt x="2079784" y="927545"/>
                    <a:pt x="2061401" y="1032891"/>
                    <a:pt x="1987582" y="1101185"/>
                  </a:cubicBezTo>
                  <a:cubicBezTo>
                    <a:pt x="1941481" y="1143762"/>
                    <a:pt x="1880616" y="1165670"/>
                    <a:pt x="1818037" y="1173004"/>
                  </a:cubicBezTo>
                  <a:cubicBezTo>
                    <a:pt x="1775746" y="1177957"/>
                    <a:pt x="1732693" y="1175195"/>
                    <a:pt x="1694402" y="1157097"/>
                  </a:cubicBezTo>
                  <a:cubicBezTo>
                    <a:pt x="1638110" y="1130427"/>
                    <a:pt x="1600295" y="1075373"/>
                    <a:pt x="1594676" y="1013555"/>
                  </a:cubicBezTo>
                  <a:cubicBezTo>
                    <a:pt x="1587532" y="934879"/>
                    <a:pt x="1635633" y="864870"/>
                    <a:pt x="1664494" y="790289"/>
                  </a:cubicBezTo>
                  <a:cubicBezTo>
                    <a:pt x="1696974" y="706279"/>
                    <a:pt x="1708594" y="613791"/>
                    <a:pt x="1684401" y="527114"/>
                  </a:cubicBezTo>
                  <a:cubicBezTo>
                    <a:pt x="1663351" y="451580"/>
                    <a:pt x="1616488" y="386620"/>
                    <a:pt x="1550765" y="343662"/>
                  </a:cubicBezTo>
                  <a:cubicBezTo>
                    <a:pt x="1480947" y="298133"/>
                    <a:pt x="1397508" y="282131"/>
                    <a:pt x="1315402" y="265938"/>
                  </a:cubicBezTo>
                  <a:cubicBezTo>
                    <a:pt x="1170051" y="237173"/>
                    <a:pt x="1024128" y="212027"/>
                    <a:pt x="876586" y="200120"/>
                  </a:cubicBezTo>
                  <a:cubicBezTo>
                    <a:pt x="781717" y="192500"/>
                    <a:pt x="686276" y="193643"/>
                    <a:pt x="591312" y="186119"/>
                  </a:cubicBezTo>
                  <a:cubicBezTo>
                    <a:pt x="465296" y="176213"/>
                    <a:pt x="160211" y="193453"/>
                    <a:pt x="0" y="16669"/>
                  </a:cubicBezTo>
                </a:path>
              </a:pathLst>
            </a:custGeom>
            <a:noFill/>
            <a:ln w="9525" cap="rnd">
              <a:solidFill>
                <a:schemeClr val="bg2">
                  <a:alpha val="25000"/>
                </a:schemeClr>
              </a:solidFill>
              <a:prstDash val="lgDash"/>
              <a:round/>
            </a:ln>
          </p:spPr>
          <p:txBody>
            <a:bodyPr rtlCol="0" anchor="ctr"/>
            <a:lstStyle/>
            <a:p>
              <a:endParaRPr lang="en-US"/>
            </a:p>
          </p:txBody>
        </p:sp>
      </p:grpSp>
      <p:sp>
        <p:nvSpPr>
          <p:cNvPr id="2" name="Title 1">
            <a:extLst>
              <a:ext uri="{FF2B5EF4-FFF2-40B4-BE49-F238E27FC236}">
                <a16:creationId xmlns:a16="http://schemas.microsoft.com/office/drawing/2014/main" id="{AEF8B5D0-58B9-C378-9366-A3379806DECB}"/>
              </a:ext>
            </a:extLst>
          </p:cNvPr>
          <p:cNvSpPr>
            <a:spLocks noGrp="1"/>
          </p:cNvSpPr>
          <p:nvPr>
            <p:ph type="title"/>
          </p:nvPr>
        </p:nvSpPr>
        <p:spPr>
          <a:xfrm>
            <a:off x="994404" y="731041"/>
            <a:ext cx="10191942" cy="3173034"/>
          </a:xfrm>
        </p:spPr>
        <p:txBody>
          <a:bodyPr vert="horz" lIns="91440" tIns="45720" rIns="91440" bIns="45720" rtlCol="0" anchor="b">
            <a:normAutofit/>
          </a:bodyPr>
          <a:lstStyle/>
          <a:p>
            <a:pPr algn="ctr"/>
            <a:r>
              <a:rPr lang="en-US" sz="6600" kern="1200">
                <a:solidFill>
                  <a:srgbClr val="FFFFFF"/>
                </a:solidFill>
                <a:latin typeface="+mj-lt"/>
                <a:ea typeface="+mj-ea"/>
                <a:cs typeface="+mj-cs"/>
              </a:rPr>
              <a:t>Reaching the Seller</a:t>
            </a:r>
          </a:p>
        </p:txBody>
      </p:sp>
      <p:grpSp>
        <p:nvGrpSpPr>
          <p:cNvPr id="134" name="Cross">
            <a:extLst>
              <a:ext uri="{FF2B5EF4-FFF2-40B4-BE49-F238E27FC236}">
                <a16:creationId xmlns:a16="http://schemas.microsoft.com/office/drawing/2014/main" id="{DDB99EF5-8801-40E2-83D3-196FADCBBA7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30939" y="3874229"/>
            <a:ext cx="118872" cy="118872"/>
            <a:chOff x="1175347" y="3733800"/>
            <a:chExt cx="118872" cy="118872"/>
          </a:xfrm>
        </p:grpSpPr>
        <p:cxnSp>
          <p:nvCxnSpPr>
            <p:cNvPr id="135" name="Straight Connector 134">
              <a:extLst>
                <a:ext uri="{FF2B5EF4-FFF2-40B4-BE49-F238E27FC236}">
                  <a16:creationId xmlns:a16="http://schemas.microsoft.com/office/drawing/2014/main" id="{50FE3A76-C0EC-41F2-92AD-1A75BA37712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34783" y="3733800"/>
              <a:ext cx="0" cy="118872"/>
            </a:xfrm>
            <a:prstGeom prst="line">
              <a:avLst/>
            </a:prstGeom>
            <a:ln w="12700">
              <a:solidFill>
                <a:schemeClr val="accent5"/>
              </a:solidFill>
            </a:ln>
          </p:spPr>
          <p:style>
            <a:lnRef idx="1">
              <a:schemeClr val="accent2"/>
            </a:lnRef>
            <a:fillRef idx="0">
              <a:schemeClr val="accent2"/>
            </a:fillRef>
            <a:effectRef idx="0">
              <a:schemeClr val="accent2"/>
            </a:effectRef>
            <a:fontRef idx="minor">
              <a:schemeClr val="tx1"/>
            </a:fontRef>
          </p:style>
        </p:cxnSp>
        <p:cxnSp>
          <p:nvCxnSpPr>
            <p:cNvPr id="136" name="Straight Connector 135">
              <a:extLst>
                <a:ext uri="{FF2B5EF4-FFF2-40B4-BE49-F238E27FC236}">
                  <a16:creationId xmlns:a16="http://schemas.microsoft.com/office/drawing/2014/main" id="{C22AF00A-AACB-4D06-A706-4231FD4EC6F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347" y="3793236"/>
              <a:ext cx="118872" cy="0"/>
            </a:xfrm>
            <a:prstGeom prst="line">
              <a:avLst/>
            </a:prstGeom>
            <a:ln w="12700">
              <a:solidFill>
                <a:schemeClr val="accent5"/>
              </a:solidFill>
            </a:ln>
          </p:spPr>
          <p:style>
            <a:lnRef idx="1">
              <a:schemeClr val="accent2"/>
            </a:lnRef>
            <a:fillRef idx="0">
              <a:schemeClr val="accent2"/>
            </a:fillRef>
            <a:effectRef idx="0">
              <a:schemeClr val="accent2"/>
            </a:effectRef>
            <a:fontRef idx="minor">
              <a:schemeClr val="tx1"/>
            </a:fontRef>
          </p:style>
        </p:cxnSp>
      </p:grpSp>
    </p:spTree>
    <p:extLst>
      <p:ext uri="{BB962C8B-B14F-4D97-AF65-F5344CB8AC3E}">
        <p14:creationId xmlns:p14="http://schemas.microsoft.com/office/powerpoint/2010/main" val="498863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7A131F-D5DE-41A5-B4CF-4F345319B4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2" name="Freeform: Shape 11">
            <a:extLst>
              <a:ext uri="{FF2B5EF4-FFF2-40B4-BE49-F238E27FC236}">
                <a16:creationId xmlns:a16="http://schemas.microsoft.com/office/drawing/2014/main" id="{3AF4666D-BD98-40A5-A75F-478B982010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600"/>
              </a:spcAft>
            </a:pPr>
            <a:r>
              <a:rPr lang="en-US" dirty="0">
                <a:solidFill>
                  <a:schemeClr val="tx1">
                    <a:lumMod val="65000"/>
                    <a:lumOff val="35000"/>
                  </a:schemeClr>
                </a:solidFill>
                <a:latin typeface="AvenirNext LT Pro Medium" panose="020B0504020202020204" pitchFamily="34" charset="0"/>
              </a:rPr>
              <a:t> </a:t>
            </a:r>
          </a:p>
        </p:txBody>
      </p:sp>
      <p:sp>
        <p:nvSpPr>
          <p:cNvPr id="14" name="Freeform: Shape 13">
            <a:extLst>
              <a:ext uri="{FF2B5EF4-FFF2-40B4-BE49-F238E27FC236}">
                <a16:creationId xmlns:a16="http://schemas.microsoft.com/office/drawing/2014/main" id="{68680585-71F9-4721-A998-4974171D2E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9256" y="6172200"/>
            <a:ext cx="1482102" cy="67936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600"/>
              </a:spcAft>
            </a:pPr>
            <a:r>
              <a:rPr lang="en-US" dirty="0">
                <a:solidFill>
                  <a:schemeClr val="tx1">
                    <a:lumMod val="65000"/>
                    <a:lumOff val="35000"/>
                  </a:schemeClr>
                </a:solidFill>
                <a:latin typeface="AvenirNext LT Pro Medium" panose="020B0504020202020204" pitchFamily="34" charset="0"/>
              </a:rPr>
              <a:t> </a:t>
            </a:r>
          </a:p>
        </p:txBody>
      </p:sp>
      <p:sp>
        <p:nvSpPr>
          <p:cNvPr id="16" name="Freeform: Shape 15">
            <a:extLst>
              <a:ext uri="{FF2B5EF4-FFF2-40B4-BE49-F238E27FC236}">
                <a16:creationId xmlns:a16="http://schemas.microsoft.com/office/drawing/2014/main" id="{12BC95C2-2EEC-4F59-ABA8-660B0D059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7352"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8" name="Graphic 141">
            <a:extLst>
              <a:ext uri="{FF2B5EF4-FFF2-40B4-BE49-F238E27FC236}">
                <a16:creationId xmlns:a16="http://schemas.microsoft.com/office/drawing/2014/main" id="{03E9870D-4BBA-43AF-8D44-BBADF020CFF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9" y="15178"/>
            <a:ext cx="2198951" cy="3331254"/>
            <a:chOff x="4473129" y="923925"/>
            <a:chExt cx="3308947" cy="5012817"/>
          </a:xfrm>
          <a:noFill/>
        </p:grpSpPr>
        <p:sp>
          <p:nvSpPr>
            <p:cNvPr id="19" name="Freeform: Shape 18">
              <a:extLst>
                <a:ext uri="{FF2B5EF4-FFF2-40B4-BE49-F238E27FC236}">
                  <a16:creationId xmlns:a16="http://schemas.microsoft.com/office/drawing/2014/main" id="{34BC5055-C77D-43CD-BB1D-A77B6779CD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988" y="924020"/>
              <a:ext cx="3296088" cy="5012722"/>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75000"/>
                </a:schemeClr>
              </a:solidFill>
              <a:prstDash val="lgDash"/>
              <a:round/>
            </a:ln>
          </p:spPr>
          <p:txBody>
            <a:bodyPr rtlCol="0" anchor="ctr"/>
            <a:lstStyle/>
            <a:p>
              <a:endParaRPr lang="en-US"/>
            </a:p>
          </p:txBody>
        </p:sp>
        <p:sp>
          <p:nvSpPr>
            <p:cNvPr id="20" name="Freeform: Shape 19">
              <a:extLst>
                <a:ext uri="{FF2B5EF4-FFF2-40B4-BE49-F238E27FC236}">
                  <a16:creationId xmlns:a16="http://schemas.microsoft.com/office/drawing/2014/main" id="{DB12D0B8-9385-489A-85AE-3D14AD0BA2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977477" cy="462714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75000"/>
                </a:schemeClr>
              </a:solidFill>
              <a:prstDash val="lgDash"/>
              <a:round/>
            </a:ln>
          </p:spPr>
          <p:txBody>
            <a:bodyPr rtlCol="0" anchor="ctr"/>
            <a:lstStyle/>
            <a:p>
              <a:endParaRPr lang="en-US"/>
            </a:p>
          </p:txBody>
        </p:sp>
        <p:sp>
          <p:nvSpPr>
            <p:cNvPr id="21" name="Freeform: Shape 20">
              <a:extLst>
                <a:ext uri="{FF2B5EF4-FFF2-40B4-BE49-F238E27FC236}">
                  <a16:creationId xmlns:a16="http://schemas.microsoft.com/office/drawing/2014/main" id="{D158A14A-147E-4130-A5E2-38FD84B181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4561" y="923925"/>
              <a:ext cx="2356712" cy="4118991"/>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75000"/>
                </a:schemeClr>
              </a:solidFill>
              <a:prstDash val="lgDash"/>
              <a:round/>
            </a:ln>
          </p:spPr>
          <p:txBody>
            <a:bodyPr rtlCol="0" anchor="ctr"/>
            <a:lstStyle/>
            <a:p>
              <a:endParaRPr lang="en-US"/>
            </a:p>
          </p:txBody>
        </p:sp>
        <p:sp>
          <p:nvSpPr>
            <p:cNvPr id="22" name="Freeform: Shape 21">
              <a:extLst>
                <a:ext uri="{FF2B5EF4-FFF2-40B4-BE49-F238E27FC236}">
                  <a16:creationId xmlns:a16="http://schemas.microsoft.com/office/drawing/2014/main" id="{75B8B1EB-5E2B-472C-AE60-2EC5961F16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059193" cy="3980116"/>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75000"/>
                </a:schemeClr>
              </a:solidFill>
              <a:prstDash val="lgDash"/>
              <a:round/>
            </a:ln>
          </p:spPr>
          <p:txBody>
            <a:bodyPr rtlCol="0" anchor="ctr"/>
            <a:lstStyle/>
            <a:p>
              <a:endParaRPr lang="en-US"/>
            </a:p>
          </p:txBody>
        </p:sp>
        <p:sp>
          <p:nvSpPr>
            <p:cNvPr id="23" name="Freeform: Shape 22">
              <a:extLst>
                <a:ext uri="{FF2B5EF4-FFF2-40B4-BE49-F238E27FC236}">
                  <a16:creationId xmlns:a16="http://schemas.microsoft.com/office/drawing/2014/main" id="{B4F5BD77-58D7-4B61-A666-1B4139A63A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131" y="1719357"/>
              <a:ext cx="743796" cy="2867501"/>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75000"/>
                </a:schemeClr>
              </a:solidFill>
              <a:prstDash val="lgDash"/>
              <a:round/>
            </a:ln>
          </p:spPr>
          <p:txBody>
            <a:bodyPr rtlCol="0" anchor="ctr"/>
            <a:lstStyle/>
            <a:p>
              <a:endParaRPr lang="en-US"/>
            </a:p>
          </p:txBody>
        </p:sp>
        <p:sp>
          <p:nvSpPr>
            <p:cNvPr id="24" name="Freeform: Shape 23">
              <a:extLst>
                <a:ext uri="{FF2B5EF4-FFF2-40B4-BE49-F238E27FC236}">
                  <a16:creationId xmlns:a16="http://schemas.microsoft.com/office/drawing/2014/main" id="{F5CBEC6B-EDB6-40B8-8771-E5AF41B8D6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1912731"/>
              <a:ext cx="597294" cy="2543540"/>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75000"/>
                </a:schemeClr>
              </a:solidFill>
              <a:prstDash val="lgDash"/>
              <a:round/>
            </a:ln>
          </p:spPr>
          <p:txBody>
            <a:bodyPr rtlCol="0" anchor="ctr"/>
            <a:lstStyle/>
            <a:p>
              <a:endParaRPr lang="en-US"/>
            </a:p>
          </p:txBody>
        </p:sp>
        <p:sp>
          <p:nvSpPr>
            <p:cNvPr id="25" name="Freeform: Shape 24">
              <a:extLst>
                <a:ext uri="{FF2B5EF4-FFF2-40B4-BE49-F238E27FC236}">
                  <a16:creationId xmlns:a16="http://schemas.microsoft.com/office/drawing/2014/main" id="{91BD0EE8-AA47-4044-9251-9F5A4B8201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1417" y="2227197"/>
              <a:ext cx="389425" cy="2011236"/>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75000"/>
                </a:schemeClr>
              </a:solidFill>
              <a:prstDash val="lgDash"/>
              <a:round/>
            </a:ln>
          </p:spPr>
          <p:txBody>
            <a:bodyPr rtlCol="0" anchor="ctr"/>
            <a:lstStyle/>
            <a:p>
              <a:endParaRPr lang="en-US" dirty="0"/>
            </a:p>
          </p:txBody>
        </p:sp>
      </p:grpSp>
      <p:grpSp>
        <p:nvGrpSpPr>
          <p:cNvPr id="27" name="Graphic 157">
            <a:extLst>
              <a:ext uri="{FF2B5EF4-FFF2-40B4-BE49-F238E27FC236}">
                <a16:creationId xmlns:a16="http://schemas.microsoft.com/office/drawing/2014/main" id="{C3279E8D-2BAA-4CB1-834B-09FADD54DE5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10600" y="3276600"/>
            <a:ext cx="3529260" cy="3581398"/>
            <a:chOff x="4114800" y="1423987"/>
            <a:chExt cx="3961542" cy="4007547"/>
          </a:xfrm>
          <a:noFill/>
        </p:grpSpPr>
        <p:sp>
          <p:nvSpPr>
            <p:cNvPr id="28" name="Freeform: Shape 27">
              <a:extLst>
                <a:ext uri="{FF2B5EF4-FFF2-40B4-BE49-F238E27FC236}">
                  <a16:creationId xmlns:a16="http://schemas.microsoft.com/office/drawing/2014/main" id="{3456F18E-4F61-486D-9CD6-65B30372C5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75000"/>
                </a:schemeClr>
              </a:solidFill>
              <a:prstDash val="lgDash"/>
              <a:round/>
            </a:ln>
          </p:spPr>
          <p:txBody>
            <a:bodyPr rtlCol="0" anchor="ctr"/>
            <a:lstStyle/>
            <a:p>
              <a:endParaRPr lang="en-US"/>
            </a:p>
          </p:txBody>
        </p:sp>
        <p:sp>
          <p:nvSpPr>
            <p:cNvPr id="29" name="Freeform: Shape 28">
              <a:extLst>
                <a:ext uri="{FF2B5EF4-FFF2-40B4-BE49-F238E27FC236}">
                  <a16:creationId xmlns:a16="http://schemas.microsoft.com/office/drawing/2014/main" id="{318DDF45-08F0-46B6-A0B7-133735C94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75000"/>
                </a:schemeClr>
              </a:solidFill>
              <a:prstDash val="lgDash"/>
              <a:round/>
            </a:ln>
          </p:spPr>
          <p:txBody>
            <a:bodyPr rtlCol="0" anchor="ctr"/>
            <a:lstStyle/>
            <a:p>
              <a:endParaRPr lang="en-US"/>
            </a:p>
          </p:txBody>
        </p:sp>
        <p:sp>
          <p:nvSpPr>
            <p:cNvPr id="30" name="Freeform: Shape 29">
              <a:extLst>
                <a:ext uri="{FF2B5EF4-FFF2-40B4-BE49-F238E27FC236}">
                  <a16:creationId xmlns:a16="http://schemas.microsoft.com/office/drawing/2014/main" id="{B9D0CC0F-710D-43F4-BC86-7637674201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75000"/>
                </a:schemeClr>
              </a:solidFill>
              <a:prstDash val="lgDash"/>
              <a:round/>
            </a:ln>
          </p:spPr>
          <p:txBody>
            <a:bodyPr rtlCol="0" anchor="ctr"/>
            <a:lstStyle/>
            <a:p>
              <a:endParaRPr lang="en-US"/>
            </a:p>
          </p:txBody>
        </p:sp>
        <p:sp>
          <p:nvSpPr>
            <p:cNvPr id="31" name="Freeform: Shape 30">
              <a:extLst>
                <a:ext uri="{FF2B5EF4-FFF2-40B4-BE49-F238E27FC236}">
                  <a16:creationId xmlns:a16="http://schemas.microsoft.com/office/drawing/2014/main" id="{6FB36AB6-CB81-495A-8A33-C0BCE67D6F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75000"/>
                </a:schemeClr>
              </a:solidFill>
              <a:prstDash val="lgDash"/>
              <a:round/>
            </a:ln>
          </p:spPr>
          <p:txBody>
            <a:bodyPr rtlCol="0" anchor="ctr"/>
            <a:lstStyle/>
            <a:p>
              <a:endParaRPr lang="en-US"/>
            </a:p>
          </p:txBody>
        </p:sp>
        <p:sp>
          <p:nvSpPr>
            <p:cNvPr id="32" name="Freeform: Shape 31">
              <a:extLst>
                <a:ext uri="{FF2B5EF4-FFF2-40B4-BE49-F238E27FC236}">
                  <a16:creationId xmlns:a16="http://schemas.microsoft.com/office/drawing/2014/main" id="{1993F7E6-ABF6-482D-BEA5-B4E607DDB4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75000"/>
                </a:schemeClr>
              </a:solidFill>
              <a:prstDash val="lgDash"/>
              <a:round/>
            </a:ln>
          </p:spPr>
          <p:txBody>
            <a:bodyPr rtlCol="0" anchor="ctr"/>
            <a:lstStyle/>
            <a:p>
              <a:endParaRPr lang="en-US"/>
            </a:p>
          </p:txBody>
        </p:sp>
        <p:sp>
          <p:nvSpPr>
            <p:cNvPr id="33" name="Freeform: Shape 32">
              <a:extLst>
                <a:ext uri="{FF2B5EF4-FFF2-40B4-BE49-F238E27FC236}">
                  <a16:creationId xmlns:a16="http://schemas.microsoft.com/office/drawing/2014/main" id="{DCA0B097-C21A-40B4-95E4-2FFA9697F8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75000"/>
                </a:schemeClr>
              </a:solidFill>
              <a:prstDash val="lgDash"/>
              <a:round/>
            </a:ln>
          </p:spPr>
          <p:txBody>
            <a:bodyPr rtlCol="0" anchor="ctr"/>
            <a:lstStyle/>
            <a:p>
              <a:endParaRPr lang="en-US"/>
            </a:p>
          </p:txBody>
        </p:sp>
        <p:sp>
          <p:nvSpPr>
            <p:cNvPr id="34" name="Freeform: Shape 33">
              <a:extLst>
                <a:ext uri="{FF2B5EF4-FFF2-40B4-BE49-F238E27FC236}">
                  <a16:creationId xmlns:a16="http://schemas.microsoft.com/office/drawing/2014/main" id="{AB2AF0F5-7EAA-4BAB-8DE2-D84E124170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75000"/>
                </a:schemeClr>
              </a:solidFill>
              <a:prstDash val="lgDash"/>
              <a:round/>
            </a:ln>
          </p:spPr>
          <p:txBody>
            <a:bodyPr rtlCol="0" anchor="ctr"/>
            <a:lstStyle/>
            <a:p>
              <a:endParaRPr lang="en-US"/>
            </a:p>
          </p:txBody>
        </p:sp>
      </p:grpSp>
      <p:sp useBgFill="1">
        <p:nvSpPr>
          <p:cNvPr id="36" name="Rectangle 35">
            <a:extLst>
              <a:ext uri="{FF2B5EF4-FFF2-40B4-BE49-F238E27FC236}">
                <a16:creationId xmlns:a16="http://schemas.microsoft.com/office/drawing/2014/main" id="{F1174801-1395-44C5-9B00-CCAC45C056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38" name="Rectangle 37">
            <a:extLst>
              <a:ext uri="{FF2B5EF4-FFF2-40B4-BE49-F238E27FC236}">
                <a16:creationId xmlns:a16="http://schemas.microsoft.com/office/drawing/2014/main" id="{996DFAFB-BCE1-4BEC-82FB-D574234DEF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40" name="Top left">
            <a:extLst>
              <a:ext uri="{FF2B5EF4-FFF2-40B4-BE49-F238E27FC236}">
                <a16:creationId xmlns:a16="http://schemas.microsoft.com/office/drawing/2014/main" id="{4210BA9D-B4AC-4A1D-B63B-44F10A9A7D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9" y="-3086"/>
            <a:ext cx="2198951" cy="3349518"/>
            <a:chOff x="10849" y="-3086"/>
            <a:chExt cx="2198951" cy="3349518"/>
          </a:xfrm>
        </p:grpSpPr>
        <p:sp>
          <p:nvSpPr>
            <p:cNvPr id="41" name="Freeform: Shape 40">
              <a:extLst>
                <a:ext uri="{FF2B5EF4-FFF2-40B4-BE49-F238E27FC236}">
                  <a16:creationId xmlns:a16="http://schemas.microsoft.com/office/drawing/2014/main" id="{2AB57F67-BA3E-4168-B776-298ABEE401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lumMod val="65000"/>
                    <a:lumOff val="35000"/>
                  </a:schemeClr>
                </a:solidFill>
                <a:latin typeface="AvenirNext LT Pro Medium" panose="020B0504020202020204" pitchFamily="34" charset="0"/>
              </a:endParaRPr>
            </a:p>
          </p:txBody>
        </p:sp>
        <p:sp>
          <p:nvSpPr>
            <p:cNvPr id="42" name="Freeform: Shape 41">
              <a:extLst>
                <a:ext uri="{FF2B5EF4-FFF2-40B4-BE49-F238E27FC236}">
                  <a16:creationId xmlns:a16="http://schemas.microsoft.com/office/drawing/2014/main" id="{1A37E474-2AB5-44C2-89C5-00B18BBF0F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p>
              <a:endParaRPr lang="en-US"/>
            </a:p>
          </p:txBody>
        </p:sp>
        <p:sp>
          <p:nvSpPr>
            <p:cNvPr id="43" name="Freeform: Shape 42">
              <a:extLst>
                <a:ext uri="{FF2B5EF4-FFF2-40B4-BE49-F238E27FC236}">
                  <a16:creationId xmlns:a16="http://schemas.microsoft.com/office/drawing/2014/main" id="{3C7682BD-43A7-412C-9D1C-C253EDF7FC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p>
              <a:endParaRPr lang="en-US"/>
            </a:p>
          </p:txBody>
        </p:sp>
        <p:sp>
          <p:nvSpPr>
            <p:cNvPr id="44" name="Freeform: Shape 43">
              <a:extLst>
                <a:ext uri="{FF2B5EF4-FFF2-40B4-BE49-F238E27FC236}">
                  <a16:creationId xmlns:a16="http://schemas.microsoft.com/office/drawing/2014/main" id="{CE322CA5-5700-49C5-B2F4-5451AEC68B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p>
              <a:endParaRPr lang="en-US"/>
            </a:p>
          </p:txBody>
        </p:sp>
        <p:sp>
          <p:nvSpPr>
            <p:cNvPr id="45" name="Freeform: Shape 44">
              <a:extLst>
                <a:ext uri="{FF2B5EF4-FFF2-40B4-BE49-F238E27FC236}">
                  <a16:creationId xmlns:a16="http://schemas.microsoft.com/office/drawing/2014/main" id="{7FF4B5E5-C2CB-47A0-BDC9-D9560C77B3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p>
              <a:endParaRPr lang="en-US"/>
            </a:p>
          </p:txBody>
        </p:sp>
        <p:sp>
          <p:nvSpPr>
            <p:cNvPr id="46" name="Freeform: Shape 45">
              <a:extLst>
                <a:ext uri="{FF2B5EF4-FFF2-40B4-BE49-F238E27FC236}">
                  <a16:creationId xmlns:a16="http://schemas.microsoft.com/office/drawing/2014/main" id="{DC206FD4-2993-45C6-A6D2-945277425E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p>
              <a:endParaRPr lang="en-US"/>
            </a:p>
          </p:txBody>
        </p:sp>
        <p:sp>
          <p:nvSpPr>
            <p:cNvPr id="47" name="Freeform: Shape 46">
              <a:extLst>
                <a:ext uri="{FF2B5EF4-FFF2-40B4-BE49-F238E27FC236}">
                  <a16:creationId xmlns:a16="http://schemas.microsoft.com/office/drawing/2014/main" id="{0AC4F993-F14F-4F25-A6AB-1AD9E2A820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p>
              <a:endParaRPr lang="en-US"/>
            </a:p>
          </p:txBody>
        </p:sp>
        <p:sp>
          <p:nvSpPr>
            <p:cNvPr id="48" name="Freeform: Shape 47">
              <a:extLst>
                <a:ext uri="{FF2B5EF4-FFF2-40B4-BE49-F238E27FC236}">
                  <a16:creationId xmlns:a16="http://schemas.microsoft.com/office/drawing/2014/main" id="{1CD13FF4-3251-4983-B074-BD35A9902B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p>
              <a:endParaRPr lang="en-US" dirty="0"/>
            </a:p>
          </p:txBody>
        </p:sp>
      </p:grpSp>
      <p:sp>
        <p:nvSpPr>
          <p:cNvPr id="2" name="Title 1">
            <a:extLst>
              <a:ext uri="{FF2B5EF4-FFF2-40B4-BE49-F238E27FC236}">
                <a16:creationId xmlns:a16="http://schemas.microsoft.com/office/drawing/2014/main" id="{B28FC042-1415-9B79-B680-92BD7FDF57AE}"/>
              </a:ext>
            </a:extLst>
          </p:cNvPr>
          <p:cNvSpPr>
            <a:spLocks noGrp="1"/>
          </p:cNvSpPr>
          <p:nvPr>
            <p:ph type="title"/>
          </p:nvPr>
        </p:nvSpPr>
        <p:spPr>
          <a:xfrm>
            <a:off x="1005654" y="744909"/>
            <a:ext cx="3776416" cy="3155419"/>
          </a:xfrm>
        </p:spPr>
        <p:txBody>
          <a:bodyPr vert="horz" lIns="91440" tIns="45720" rIns="91440" bIns="45720" rtlCol="0" anchor="b">
            <a:normAutofit/>
          </a:bodyPr>
          <a:lstStyle/>
          <a:p>
            <a:pPr>
              <a:lnSpc>
                <a:spcPct val="90000"/>
              </a:lnSpc>
            </a:pPr>
            <a:r>
              <a:rPr lang="en-US" sz="4600" kern="1200">
                <a:solidFill>
                  <a:schemeClr val="tx2"/>
                </a:solidFill>
                <a:latin typeface="+mj-lt"/>
                <a:ea typeface="+mj-ea"/>
                <a:cs typeface="+mj-cs"/>
              </a:rPr>
              <a:t>Steps of the Listing Appointment</a:t>
            </a:r>
          </a:p>
        </p:txBody>
      </p:sp>
      <p:grpSp>
        <p:nvGrpSpPr>
          <p:cNvPr id="50" name="Cross">
            <a:extLst>
              <a:ext uri="{FF2B5EF4-FFF2-40B4-BE49-F238E27FC236}">
                <a16:creationId xmlns:a16="http://schemas.microsoft.com/office/drawing/2014/main" id="{80F56037-8334-4400-9C7A-A3BEFA96A8A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945264" y="149792"/>
            <a:ext cx="118872" cy="118872"/>
            <a:chOff x="1175347" y="3733800"/>
            <a:chExt cx="118872" cy="118872"/>
          </a:xfrm>
        </p:grpSpPr>
        <p:cxnSp>
          <p:nvCxnSpPr>
            <p:cNvPr id="51" name="Straight Connector 50">
              <a:extLst>
                <a:ext uri="{FF2B5EF4-FFF2-40B4-BE49-F238E27FC236}">
                  <a16:creationId xmlns:a16="http://schemas.microsoft.com/office/drawing/2014/main" id="{060AD0EB-D554-49C4-9728-C64D6D68670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34783" y="3733800"/>
              <a:ext cx="0" cy="118872"/>
            </a:xfrm>
            <a:prstGeom prst="line">
              <a:avLst/>
            </a:prstGeom>
            <a:ln w="12700">
              <a:solidFill>
                <a:schemeClr val="accent5"/>
              </a:solidFill>
            </a:ln>
          </p:spPr>
          <p:style>
            <a:lnRef idx="1">
              <a:schemeClr val="accent2"/>
            </a:lnRef>
            <a:fillRef idx="0">
              <a:schemeClr val="accent2"/>
            </a:fillRef>
            <a:effectRef idx="0">
              <a:schemeClr val="accent2"/>
            </a:effectRef>
            <a:fontRef idx="minor">
              <a:schemeClr val="tx1"/>
            </a:fontRef>
          </p:style>
        </p:cxnSp>
        <p:cxnSp>
          <p:nvCxnSpPr>
            <p:cNvPr id="52" name="Straight Connector 51">
              <a:extLst>
                <a:ext uri="{FF2B5EF4-FFF2-40B4-BE49-F238E27FC236}">
                  <a16:creationId xmlns:a16="http://schemas.microsoft.com/office/drawing/2014/main" id="{C9432895-644F-4E09-97C7-F8DB36AAE19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347" y="3793236"/>
              <a:ext cx="118872" cy="0"/>
            </a:xfrm>
            <a:prstGeom prst="line">
              <a:avLst/>
            </a:prstGeom>
            <a:ln w="12700">
              <a:solidFill>
                <a:schemeClr val="accent5"/>
              </a:solidFill>
            </a:ln>
          </p:spPr>
          <p:style>
            <a:lnRef idx="1">
              <a:schemeClr val="accent2"/>
            </a:lnRef>
            <a:fillRef idx="0">
              <a:schemeClr val="accent2"/>
            </a:fillRef>
            <a:effectRef idx="0">
              <a:schemeClr val="accent2"/>
            </a:effectRef>
            <a:fontRef idx="minor">
              <a:schemeClr val="tx1"/>
            </a:fontRef>
          </p:style>
        </p:cxnSp>
      </p:grpSp>
      <p:pic>
        <p:nvPicPr>
          <p:cNvPr id="7" name="Graphic 6" descr="Checkmark">
            <a:extLst>
              <a:ext uri="{FF2B5EF4-FFF2-40B4-BE49-F238E27FC236}">
                <a16:creationId xmlns:a16="http://schemas.microsoft.com/office/drawing/2014/main" id="{ABD7DDA5-F774-3097-2440-D3604EDFBF3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29233" y="567942"/>
            <a:ext cx="5716862" cy="5716862"/>
          </a:xfrm>
          <a:prstGeom prst="rect">
            <a:avLst/>
          </a:prstGeom>
        </p:spPr>
      </p:pic>
      <p:grpSp>
        <p:nvGrpSpPr>
          <p:cNvPr id="54" name="Bottom Right">
            <a:extLst>
              <a:ext uri="{FF2B5EF4-FFF2-40B4-BE49-F238E27FC236}">
                <a16:creationId xmlns:a16="http://schemas.microsoft.com/office/drawing/2014/main" id="{6B310A71-665E-47AB-9D80-2D90F7D921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80400" y="3276601"/>
            <a:ext cx="4211600" cy="3581399"/>
            <a:chOff x="7980400" y="3276601"/>
            <a:chExt cx="4211600" cy="3581399"/>
          </a:xfrm>
        </p:grpSpPr>
        <p:sp>
          <p:nvSpPr>
            <p:cNvPr id="55" name="Freeform: Shape 54">
              <a:extLst>
                <a:ext uri="{FF2B5EF4-FFF2-40B4-BE49-F238E27FC236}">
                  <a16:creationId xmlns:a16="http://schemas.microsoft.com/office/drawing/2014/main" id="{6AD1AF10-782F-4908-A718-EA87EC7170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439256" y="6178637"/>
              <a:ext cx="1482102" cy="67936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56" name="Graphic 157">
              <a:extLst>
                <a:ext uri="{FF2B5EF4-FFF2-40B4-BE49-F238E27FC236}">
                  <a16:creationId xmlns:a16="http://schemas.microsoft.com/office/drawing/2014/main" id="{A935357A-B553-44CD-9376-FE1E6057500C}"/>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8"/>
              <a:chOff x="4114800" y="1423987"/>
              <a:chExt cx="3961542" cy="4007547"/>
            </a:xfrm>
            <a:noFill/>
          </p:grpSpPr>
          <p:sp>
            <p:nvSpPr>
              <p:cNvPr id="58" name="Freeform: Shape 57">
                <a:extLst>
                  <a:ext uri="{FF2B5EF4-FFF2-40B4-BE49-F238E27FC236}">
                    <a16:creationId xmlns:a16="http://schemas.microsoft.com/office/drawing/2014/main" id="{71A180B9-74EE-45CB-8BC1-41E1C07585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p>
                <a:endParaRPr lang="en-US"/>
              </a:p>
            </p:txBody>
          </p:sp>
          <p:sp>
            <p:nvSpPr>
              <p:cNvPr id="59" name="Freeform: Shape 58">
                <a:extLst>
                  <a:ext uri="{FF2B5EF4-FFF2-40B4-BE49-F238E27FC236}">
                    <a16:creationId xmlns:a16="http://schemas.microsoft.com/office/drawing/2014/main" id="{D0ED6DBC-425A-4959-8ACF-4263EEF246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p>
                <a:endParaRPr lang="en-US"/>
              </a:p>
            </p:txBody>
          </p:sp>
          <p:sp>
            <p:nvSpPr>
              <p:cNvPr id="60" name="Freeform: Shape 59">
                <a:extLst>
                  <a:ext uri="{FF2B5EF4-FFF2-40B4-BE49-F238E27FC236}">
                    <a16:creationId xmlns:a16="http://schemas.microsoft.com/office/drawing/2014/main" id="{1B431B70-9FAD-408D-890D-646D484045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p>
                <a:endParaRPr lang="en-US"/>
              </a:p>
            </p:txBody>
          </p:sp>
          <p:sp>
            <p:nvSpPr>
              <p:cNvPr id="61" name="Freeform: Shape 60">
                <a:extLst>
                  <a:ext uri="{FF2B5EF4-FFF2-40B4-BE49-F238E27FC236}">
                    <a16:creationId xmlns:a16="http://schemas.microsoft.com/office/drawing/2014/main" id="{8E532E75-ACFE-4179-B41D-039B3B768C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p>
                <a:endParaRPr lang="en-US"/>
              </a:p>
            </p:txBody>
          </p:sp>
          <p:sp>
            <p:nvSpPr>
              <p:cNvPr id="62" name="Freeform: Shape 61">
                <a:extLst>
                  <a:ext uri="{FF2B5EF4-FFF2-40B4-BE49-F238E27FC236}">
                    <a16:creationId xmlns:a16="http://schemas.microsoft.com/office/drawing/2014/main" id="{1C81F463-8260-4AAF-9233-3FE29293CD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p>
                <a:endParaRPr lang="en-US"/>
              </a:p>
            </p:txBody>
          </p:sp>
          <p:sp>
            <p:nvSpPr>
              <p:cNvPr id="63" name="Freeform: Shape 62">
                <a:extLst>
                  <a:ext uri="{FF2B5EF4-FFF2-40B4-BE49-F238E27FC236}">
                    <a16:creationId xmlns:a16="http://schemas.microsoft.com/office/drawing/2014/main" id="{5D51C233-AAFA-43B0-85ED-E42E8DE5E5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p>
                <a:endParaRPr lang="en-US"/>
              </a:p>
            </p:txBody>
          </p:sp>
          <p:sp>
            <p:nvSpPr>
              <p:cNvPr id="64" name="Freeform: Shape 63">
                <a:extLst>
                  <a:ext uri="{FF2B5EF4-FFF2-40B4-BE49-F238E27FC236}">
                    <a16:creationId xmlns:a16="http://schemas.microsoft.com/office/drawing/2014/main" id="{0D7BBAB6-5F70-4658-9F1E-4F56C83F04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p>
                <a:endParaRPr lang="en-US"/>
              </a:p>
            </p:txBody>
          </p:sp>
        </p:grpSp>
        <p:sp>
          <p:nvSpPr>
            <p:cNvPr id="57" name="Freeform: Shape 56">
              <a:extLst>
                <a:ext uri="{FF2B5EF4-FFF2-40B4-BE49-F238E27FC236}">
                  <a16:creationId xmlns:a16="http://schemas.microsoft.com/office/drawing/2014/main" id="{2FADCFE9-3879-4BEB-8C66-8CDE965275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4712759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AC595-E21F-F342-7078-EB67718019C8}"/>
              </a:ext>
            </a:extLst>
          </p:cNvPr>
          <p:cNvSpPr>
            <a:spLocks noGrp="1"/>
          </p:cNvSpPr>
          <p:nvPr>
            <p:ph type="title"/>
          </p:nvPr>
        </p:nvSpPr>
        <p:spPr/>
        <p:txBody>
          <a:bodyPr/>
          <a:lstStyle/>
          <a:p>
            <a:r>
              <a:rPr lang="en-US" dirty="0"/>
              <a:t>Steps of the Listing Appointment</a:t>
            </a:r>
          </a:p>
        </p:txBody>
      </p:sp>
      <p:sp>
        <p:nvSpPr>
          <p:cNvPr id="3" name="Content Placeholder 2">
            <a:extLst>
              <a:ext uri="{FF2B5EF4-FFF2-40B4-BE49-F238E27FC236}">
                <a16:creationId xmlns:a16="http://schemas.microsoft.com/office/drawing/2014/main" id="{DAF6FF73-7EC1-5846-5322-1983107A9E90}"/>
              </a:ext>
            </a:extLst>
          </p:cNvPr>
          <p:cNvSpPr>
            <a:spLocks noGrp="1"/>
          </p:cNvSpPr>
          <p:nvPr>
            <p:ph idx="1"/>
          </p:nvPr>
        </p:nvSpPr>
        <p:spPr>
          <a:xfrm>
            <a:off x="0" y="1383956"/>
            <a:ext cx="11353800" cy="5474043"/>
          </a:xfrm>
        </p:spPr>
        <p:txBody>
          <a:bodyPr>
            <a:noAutofit/>
          </a:bodyPr>
          <a:lstStyle/>
          <a:p>
            <a:pPr marL="0" lvl="0" indent="0">
              <a:buNone/>
            </a:pPr>
            <a:r>
              <a:rPr lang="en-US" sz="1200" dirty="0"/>
              <a:t>Drive-</a:t>
            </a:r>
            <a:r>
              <a:rPr lang="en-US" sz="1200" dirty="0" err="1"/>
              <a:t>bys</a:t>
            </a:r>
            <a:r>
              <a:rPr lang="en-US" sz="1200" dirty="0"/>
              <a:t> </a:t>
            </a:r>
          </a:p>
          <a:p>
            <a:pPr marL="0" indent="0">
              <a:buNone/>
            </a:pPr>
            <a:r>
              <a:rPr lang="en-US" sz="1200" dirty="0"/>
              <a:t>Be sure to drive the neighborhood prior to the appointment. Make sure to stop by any comparable properties you are planning to discuss. This is especially important if you’re not familiar with the area. </a:t>
            </a:r>
          </a:p>
          <a:p>
            <a:pPr marL="0" lvl="0" indent="0">
              <a:buNone/>
            </a:pPr>
            <a:r>
              <a:rPr lang="en-US" sz="1200" dirty="0"/>
              <a:t>Greeting (Rapport) </a:t>
            </a:r>
          </a:p>
          <a:p>
            <a:pPr marL="0" indent="0">
              <a:buNone/>
            </a:pPr>
            <a:r>
              <a:rPr lang="en-US" sz="1200" dirty="0"/>
              <a:t>Be sure to arrive to the appointment a few minutes early. Ask them if it is okay to come in if the situation warrants it, don’t just barge in. If they are an S or C personality (reference the DISC personality test for more information) they will love you asking this. Be sure to compliment the house as soon as you arrive. </a:t>
            </a:r>
          </a:p>
          <a:p>
            <a:pPr marL="0" lvl="0" indent="0">
              <a:buNone/>
            </a:pPr>
            <a:r>
              <a:rPr lang="en-US" sz="1200" dirty="0"/>
              <a:t>Walk-through The goal of the walk-through is to build rapport with the seller(s). Try and have any decision makers walk you around the home. Take some basic notes on the home.</a:t>
            </a:r>
          </a:p>
          <a:p>
            <a:pPr marL="0" lvl="0" indent="0">
              <a:buNone/>
            </a:pPr>
            <a:r>
              <a:rPr lang="en-US" sz="1200" dirty="0"/>
              <a:t>Goal Recap Sit down (preferably at the dining room table), not directly across from them   if you can. Review what you discussed during the pre-call and let them recap what they are trying to achieve. You will notice that their plans are often different than what they discussed with you over the phone. Don’t fall off your appointment plan when a seller says “I’m not selling for less than $X.” Keep moving forward and don’t get distracted! </a:t>
            </a:r>
          </a:p>
          <a:p>
            <a:pPr marL="0" indent="0">
              <a:buNone/>
            </a:pPr>
            <a:r>
              <a:rPr lang="en-US" sz="1200" dirty="0"/>
              <a:t>Transition </a:t>
            </a:r>
          </a:p>
          <a:p>
            <a:pPr marL="0" indent="0">
              <a:buNone/>
            </a:pPr>
            <a:r>
              <a:rPr lang="en-US" sz="1200" dirty="0"/>
              <a:t>Presentation The order of the presentation is: </a:t>
            </a:r>
          </a:p>
          <a:p>
            <a:pPr marL="0" indent="0">
              <a:buNone/>
            </a:pPr>
            <a:r>
              <a:rPr lang="en-US" sz="1200" dirty="0"/>
              <a:t>	• Team </a:t>
            </a:r>
          </a:p>
          <a:p>
            <a:pPr marL="0" indent="0">
              <a:buNone/>
            </a:pPr>
            <a:r>
              <a:rPr lang="en-US" sz="1200" dirty="0"/>
              <a:t>	• Professional Pictures / Floor Plans / Matterport / Drone</a:t>
            </a:r>
          </a:p>
          <a:p>
            <a:pPr marL="0" indent="0">
              <a:buNone/>
            </a:pPr>
            <a:r>
              <a:rPr lang="en-US" sz="1200" dirty="0"/>
              <a:t>	• Advertising: Digital Ads, TV, Radio </a:t>
            </a:r>
          </a:p>
          <a:p>
            <a:pPr marL="0" indent="0">
              <a:buNone/>
            </a:pPr>
            <a:r>
              <a:rPr lang="en-US" sz="1200" dirty="0"/>
              <a:t>	• Relocation </a:t>
            </a:r>
          </a:p>
        </p:txBody>
      </p:sp>
      <p:pic>
        <p:nvPicPr>
          <p:cNvPr id="4" name="Graphic 3" descr="Checkmark">
            <a:extLst>
              <a:ext uri="{FF2B5EF4-FFF2-40B4-BE49-F238E27FC236}">
                <a16:creationId xmlns:a16="http://schemas.microsoft.com/office/drawing/2014/main" id="{98111B8D-0E9F-B9E6-C441-13D1FEC019B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460873" y="4182709"/>
            <a:ext cx="2892927" cy="2892927"/>
          </a:xfrm>
          <a:prstGeom prst="rect">
            <a:avLst/>
          </a:prstGeom>
        </p:spPr>
      </p:pic>
    </p:spTree>
    <p:extLst>
      <p:ext uri="{BB962C8B-B14F-4D97-AF65-F5344CB8AC3E}">
        <p14:creationId xmlns:p14="http://schemas.microsoft.com/office/powerpoint/2010/main" val="2364158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 name="Rectangle 65">
            <a:extLst>
              <a:ext uri="{FF2B5EF4-FFF2-40B4-BE49-F238E27FC236}">
                <a16:creationId xmlns:a16="http://schemas.microsoft.com/office/drawing/2014/main" id="{247A131F-D5DE-41A5-B4CF-4F345319B4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68" name="Freeform: Shape 67">
            <a:extLst>
              <a:ext uri="{FF2B5EF4-FFF2-40B4-BE49-F238E27FC236}">
                <a16:creationId xmlns:a16="http://schemas.microsoft.com/office/drawing/2014/main" id="{3AF4666D-BD98-40A5-A75F-478B982010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600"/>
              </a:spcAft>
            </a:pPr>
            <a:r>
              <a:rPr lang="en-US" dirty="0">
                <a:solidFill>
                  <a:schemeClr val="tx1">
                    <a:lumMod val="65000"/>
                    <a:lumOff val="35000"/>
                  </a:schemeClr>
                </a:solidFill>
                <a:latin typeface="AvenirNext LT Pro Medium" panose="020B0504020202020204" pitchFamily="34" charset="0"/>
              </a:rPr>
              <a:t> </a:t>
            </a:r>
          </a:p>
        </p:txBody>
      </p:sp>
      <p:sp>
        <p:nvSpPr>
          <p:cNvPr id="70" name="Freeform: Shape 69">
            <a:extLst>
              <a:ext uri="{FF2B5EF4-FFF2-40B4-BE49-F238E27FC236}">
                <a16:creationId xmlns:a16="http://schemas.microsoft.com/office/drawing/2014/main" id="{68680585-71F9-4721-A998-4974171D2E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9256" y="6172200"/>
            <a:ext cx="1482102" cy="67936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600"/>
              </a:spcAft>
            </a:pPr>
            <a:r>
              <a:rPr lang="en-US" dirty="0">
                <a:solidFill>
                  <a:schemeClr val="tx1">
                    <a:lumMod val="65000"/>
                    <a:lumOff val="35000"/>
                  </a:schemeClr>
                </a:solidFill>
                <a:latin typeface="AvenirNext LT Pro Medium" panose="020B0504020202020204" pitchFamily="34" charset="0"/>
              </a:rPr>
              <a:t> </a:t>
            </a:r>
          </a:p>
        </p:txBody>
      </p:sp>
      <p:sp>
        <p:nvSpPr>
          <p:cNvPr id="72" name="Freeform: Shape 71">
            <a:extLst>
              <a:ext uri="{FF2B5EF4-FFF2-40B4-BE49-F238E27FC236}">
                <a16:creationId xmlns:a16="http://schemas.microsoft.com/office/drawing/2014/main" id="{12BC95C2-2EEC-4F59-ABA8-660B0D059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7352"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74" name="Graphic 141">
            <a:extLst>
              <a:ext uri="{FF2B5EF4-FFF2-40B4-BE49-F238E27FC236}">
                <a16:creationId xmlns:a16="http://schemas.microsoft.com/office/drawing/2014/main" id="{03E9870D-4BBA-43AF-8D44-BBADF020CFF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9" y="15178"/>
            <a:ext cx="2198951" cy="3331254"/>
            <a:chOff x="4473129" y="923925"/>
            <a:chExt cx="3308947" cy="5012817"/>
          </a:xfrm>
          <a:noFill/>
        </p:grpSpPr>
        <p:sp>
          <p:nvSpPr>
            <p:cNvPr id="75" name="Freeform: Shape 74">
              <a:extLst>
                <a:ext uri="{FF2B5EF4-FFF2-40B4-BE49-F238E27FC236}">
                  <a16:creationId xmlns:a16="http://schemas.microsoft.com/office/drawing/2014/main" id="{34BC5055-C77D-43CD-BB1D-A77B6779CD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988" y="924020"/>
              <a:ext cx="3296088" cy="5012722"/>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75000"/>
                </a:schemeClr>
              </a:solidFill>
              <a:prstDash val="lgDash"/>
              <a:round/>
            </a:ln>
          </p:spPr>
          <p:txBody>
            <a:bodyPr rtlCol="0" anchor="ctr"/>
            <a:lstStyle/>
            <a:p>
              <a:endParaRPr lang="en-US"/>
            </a:p>
          </p:txBody>
        </p:sp>
        <p:sp>
          <p:nvSpPr>
            <p:cNvPr id="76" name="Freeform: Shape 75">
              <a:extLst>
                <a:ext uri="{FF2B5EF4-FFF2-40B4-BE49-F238E27FC236}">
                  <a16:creationId xmlns:a16="http://schemas.microsoft.com/office/drawing/2014/main" id="{DB12D0B8-9385-489A-85AE-3D14AD0BA2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977477" cy="462714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75000"/>
                </a:schemeClr>
              </a:solidFill>
              <a:prstDash val="lgDash"/>
              <a:round/>
            </a:ln>
          </p:spPr>
          <p:txBody>
            <a:bodyPr rtlCol="0" anchor="ctr"/>
            <a:lstStyle/>
            <a:p>
              <a:endParaRPr lang="en-US"/>
            </a:p>
          </p:txBody>
        </p:sp>
        <p:sp>
          <p:nvSpPr>
            <p:cNvPr id="77" name="Freeform: Shape 76">
              <a:extLst>
                <a:ext uri="{FF2B5EF4-FFF2-40B4-BE49-F238E27FC236}">
                  <a16:creationId xmlns:a16="http://schemas.microsoft.com/office/drawing/2014/main" id="{D158A14A-147E-4130-A5E2-38FD84B181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4561" y="923925"/>
              <a:ext cx="2356712" cy="4118991"/>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75000"/>
                </a:schemeClr>
              </a:solidFill>
              <a:prstDash val="lgDash"/>
              <a:round/>
            </a:ln>
          </p:spPr>
          <p:txBody>
            <a:bodyPr rtlCol="0" anchor="ctr"/>
            <a:lstStyle/>
            <a:p>
              <a:endParaRPr lang="en-US"/>
            </a:p>
          </p:txBody>
        </p:sp>
        <p:sp>
          <p:nvSpPr>
            <p:cNvPr id="78" name="Freeform: Shape 77">
              <a:extLst>
                <a:ext uri="{FF2B5EF4-FFF2-40B4-BE49-F238E27FC236}">
                  <a16:creationId xmlns:a16="http://schemas.microsoft.com/office/drawing/2014/main" id="{75B8B1EB-5E2B-472C-AE60-2EC5961F16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059193" cy="3980116"/>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75000"/>
                </a:schemeClr>
              </a:solidFill>
              <a:prstDash val="lgDash"/>
              <a:round/>
            </a:ln>
          </p:spPr>
          <p:txBody>
            <a:bodyPr rtlCol="0" anchor="ctr"/>
            <a:lstStyle/>
            <a:p>
              <a:endParaRPr lang="en-US"/>
            </a:p>
          </p:txBody>
        </p:sp>
        <p:sp>
          <p:nvSpPr>
            <p:cNvPr id="79" name="Freeform: Shape 78">
              <a:extLst>
                <a:ext uri="{FF2B5EF4-FFF2-40B4-BE49-F238E27FC236}">
                  <a16:creationId xmlns:a16="http://schemas.microsoft.com/office/drawing/2014/main" id="{B4F5BD77-58D7-4B61-A666-1B4139A63A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131" y="1719357"/>
              <a:ext cx="743796" cy="2867501"/>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75000"/>
                </a:schemeClr>
              </a:solidFill>
              <a:prstDash val="lgDash"/>
              <a:round/>
            </a:ln>
          </p:spPr>
          <p:txBody>
            <a:bodyPr rtlCol="0" anchor="ctr"/>
            <a:lstStyle/>
            <a:p>
              <a:endParaRPr lang="en-US"/>
            </a:p>
          </p:txBody>
        </p:sp>
        <p:sp>
          <p:nvSpPr>
            <p:cNvPr id="80" name="Freeform: Shape 79">
              <a:extLst>
                <a:ext uri="{FF2B5EF4-FFF2-40B4-BE49-F238E27FC236}">
                  <a16:creationId xmlns:a16="http://schemas.microsoft.com/office/drawing/2014/main" id="{F5CBEC6B-EDB6-40B8-8771-E5AF41B8D6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1912731"/>
              <a:ext cx="597294" cy="2543540"/>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75000"/>
                </a:schemeClr>
              </a:solidFill>
              <a:prstDash val="lgDash"/>
              <a:round/>
            </a:ln>
          </p:spPr>
          <p:txBody>
            <a:bodyPr rtlCol="0" anchor="ctr"/>
            <a:lstStyle/>
            <a:p>
              <a:endParaRPr lang="en-US"/>
            </a:p>
          </p:txBody>
        </p:sp>
        <p:sp>
          <p:nvSpPr>
            <p:cNvPr id="81" name="Freeform: Shape 80">
              <a:extLst>
                <a:ext uri="{FF2B5EF4-FFF2-40B4-BE49-F238E27FC236}">
                  <a16:creationId xmlns:a16="http://schemas.microsoft.com/office/drawing/2014/main" id="{91BD0EE8-AA47-4044-9251-9F5A4B8201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1417" y="2227197"/>
              <a:ext cx="389425" cy="2011236"/>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75000"/>
                </a:schemeClr>
              </a:solidFill>
              <a:prstDash val="lgDash"/>
              <a:round/>
            </a:ln>
          </p:spPr>
          <p:txBody>
            <a:bodyPr rtlCol="0" anchor="ctr"/>
            <a:lstStyle/>
            <a:p>
              <a:endParaRPr lang="en-US" dirty="0"/>
            </a:p>
          </p:txBody>
        </p:sp>
      </p:grpSp>
      <p:grpSp>
        <p:nvGrpSpPr>
          <p:cNvPr id="83" name="Graphic 157">
            <a:extLst>
              <a:ext uri="{FF2B5EF4-FFF2-40B4-BE49-F238E27FC236}">
                <a16:creationId xmlns:a16="http://schemas.microsoft.com/office/drawing/2014/main" id="{C3279E8D-2BAA-4CB1-834B-09FADD54DE5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10600" y="3276600"/>
            <a:ext cx="3529260" cy="3581398"/>
            <a:chOff x="4114800" y="1423987"/>
            <a:chExt cx="3961542" cy="4007547"/>
          </a:xfrm>
          <a:noFill/>
        </p:grpSpPr>
        <p:sp>
          <p:nvSpPr>
            <p:cNvPr id="84" name="Freeform: Shape 83">
              <a:extLst>
                <a:ext uri="{FF2B5EF4-FFF2-40B4-BE49-F238E27FC236}">
                  <a16:creationId xmlns:a16="http://schemas.microsoft.com/office/drawing/2014/main" id="{3456F18E-4F61-486D-9CD6-65B30372C5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75000"/>
                </a:schemeClr>
              </a:solidFill>
              <a:prstDash val="lgDash"/>
              <a:round/>
            </a:ln>
          </p:spPr>
          <p:txBody>
            <a:bodyPr rtlCol="0" anchor="ctr"/>
            <a:lstStyle/>
            <a:p>
              <a:endParaRPr lang="en-US"/>
            </a:p>
          </p:txBody>
        </p:sp>
        <p:sp>
          <p:nvSpPr>
            <p:cNvPr id="85" name="Freeform: Shape 84">
              <a:extLst>
                <a:ext uri="{FF2B5EF4-FFF2-40B4-BE49-F238E27FC236}">
                  <a16:creationId xmlns:a16="http://schemas.microsoft.com/office/drawing/2014/main" id="{318DDF45-08F0-46B6-A0B7-133735C94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75000"/>
                </a:schemeClr>
              </a:solidFill>
              <a:prstDash val="lgDash"/>
              <a:round/>
            </a:ln>
          </p:spPr>
          <p:txBody>
            <a:bodyPr rtlCol="0" anchor="ctr"/>
            <a:lstStyle/>
            <a:p>
              <a:endParaRPr lang="en-US"/>
            </a:p>
          </p:txBody>
        </p:sp>
        <p:sp>
          <p:nvSpPr>
            <p:cNvPr id="86" name="Freeform: Shape 85">
              <a:extLst>
                <a:ext uri="{FF2B5EF4-FFF2-40B4-BE49-F238E27FC236}">
                  <a16:creationId xmlns:a16="http://schemas.microsoft.com/office/drawing/2014/main" id="{B9D0CC0F-710D-43F4-BC86-7637674201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75000"/>
                </a:schemeClr>
              </a:solidFill>
              <a:prstDash val="lgDash"/>
              <a:round/>
            </a:ln>
          </p:spPr>
          <p:txBody>
            <a:bodyPr rtlCol="0" anchor="ctr"/>
            <a:lstStyle/>
            <a:p>
              <a:endParaRPr lang="en-US"/>
            </a:p>
          </p:txBody>
        </p:sp>
        <p:sp>
          <p:nvSpPr>
            <p:cNvPr id="87" name="Freeform: Shape 86">
              <a:extLst>
                <a:ext uri="{FF2B5EF4-FFF2-40B4-BE49-F238E27FC236}">
                  <a16:creationId xmlns:a16="http://schemas.microsoft.com/office/drawing/2014/main" id="{6FB36AB6-CB81-495A-8A33-C0BCE67D6F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75000"/>
                </a:schemeClr>
              </a:solidFill>
              <a:prstDash val="lgDash"/>
              <a:round/>
            </a:ln>
          </p:spPr>
          <p:txBody>
            <a:bodyPr rtlCol="0" anchor="ctr"/>
            <a:lstStyle/>
            <a:p>
              <a:endParaRPr lang="en-US"/>
            </a:p>
          </p:txBody>
        </p:sp>
        <p:sp>
          <p:nvSpPr>
            <p:cNvPr id="88" name="Freeform: Shape 87">
              <a:extLst>
                <a:ext uri="{FF2B5EF4-FFF2-40B4-BE49-F238E27FC236}">
                  <a16:creationId xmlns:a16="http://schemas.microsoft.com/office/drawing/2014/main" id="{1993F7E6-ABF6-482D-BEA5-B4E607DDB4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75000"/>
                </a:schemeClr>
              </a:solidFill>
              <a:prstDash val="lgDash"/>
              <a:round/>
            </a:ln>
          </p:spPr>
          <p:txBody>
            <a:bodyPr rtlCol="0" anchor="ctr"/>
            <a:lstStyle/>
            <a:p>
              <a:endParaRPr lang="en-US"/>
            </a:p>
          </p:txBody>
        </p:sp>
        <p:sp>
          <p:nvSpPr>
            <p:cNvPr id="89" name="Freeform: Shape 88">
              <a:extLst>
                <a:ext uri="{FF2B5EF4-FFF2-40B4-BE49-F238E27FC236}">
                  <a16:creationId xmlns:a16="http://schemas.microsoft.com/office/drawing/2014/main" id="{DCA0B097-C21A-40B4-95E4-2FFA9697F8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75000"/>
                </a:schemeClr>
              </a:solidFill>
              <a:prstDash val="lgDash"/>
              <a:round/>
            </a:ln>
          </p:spPr>
          <p:txBody>
            <a:bodyPr rtlCol="0" anchor="ctr"/>
            <a:lstStyle/>
            <a:p>
              <a:endParaRPr lang="en-US"/>
            </a:p>
          </p:txBody>
        </p:sp>
        <p:sp>
          <p:nvSpPr>
            <p:cNvPr id="90" name="Freeform: Shape 89">
              <a:extLst>
                <a:ext uri="{FF2B5EF4-FFF2-40B4-BE49-F238E27FC236}">
                  <a16:creationId xmlns:a16="http://schemas.microsoft.com/office/drawing/2014/main" id="{AB2AF0F5-7EAA-4BAB-8DE2-D84E124170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75000"/>
                </a:schemeClr>
              </a:solidFill>
              <a:prstDash val="lgDash"/>
              <a:round/>
            </a:ln>
          </p:spPr>
          <p:txBody>
            <a:bodyPr rtlCol="0" anchor="ctr"/>
            <a:lstStyle/>
            <a:p>
              <a:endParaRPr lang="en-US"/>
            </a:p>
          </p:txBody>
        </p:sp>
      </p:grpSp>
      <p:sp useBgFill="1">
        <p:nvSpPr>
          <p:cNvPr id="92" name="Rectangle 91">
            <a:extLst>
              <a:ext uri="{FF2B5EF4-FFF2-40B4-BE49-F238E27FC236}">
                <a16:creationId xmlns:a16="http://schemas.microsoft.com/office/drawing/2014/main" id="{3A6C273A-38F2-4D34-98BF-47B248862B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94" name="Rectangle 93">
            <a:extLst>
              <a:ext uri="{FF2B5EF4-FFF2-40B4-BE49-F238E27FC236}">
                <a16:creationId xmlns:a16="http://schemas.microsoft.com/office/drawing/2014/main" id="{2E2CF659-EE5D-432C-B47F-10AC4A48A3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96" name="Rectangle 95">
            <a:extLst>
              <a:ext uri="{FF2B5EF4-FFF2-40B4-BE49-F238E27FC236}">
                <a16:creationId xmlns:a16="http://schemas.microsoft.com/office/drawing/2014/main" id="{683AA549-1F0C-46E0-AAD8-DC3DC6CA61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whiteboard&#10;&#10;Description automatically generated">
            <a:extLst>
              <a:ext uri="{FF2B5EF4-FFF2-40B4-BE49-F238E27FC236}">
                <a16:creationId xmlns:a16="http://schemas.microsoft.com/office/drawing/2014/main" id="{FD47EBB6-E9DC-6C64-8CE5-40EFB78EA788}"/>
              </a:ext>
            </a:extLst>
          </p:cNvPr>
          <p:cNvPicPr>
            <a:picLocks noChangeAspect="1"/>
          </p:cNvPicPr>
          <p:nvPr/>
        </p:nvPicPr>
        <p:blipFill rotWithShape="1">
          <a:blip r:embed="rId2">
            <a:alphaModFix amt="70000"/>
          </a:blip>
          <a:srcRect l="802" r="24091" b="1"/>
          <a:stretch/>
        </p:blipFill>
        <p:spPr>
          <a:xfrm>
            <a:off x="20" y="10"/>
            <a:ext cx="12188932" cy="6856614"/>
          </a:xfrm>
          <a:prstGeom prst="rect">
            <a:avLst/>
          </a:prstGeom>
        </p:spPr>
      </p:pic>
      <p:grpSp>
        <p:nvGrpSpPr>
          <p:cNvPr id="98" name="Bottom Right">
            <a:extLst>
              <a:ext uri="{FF2B5EF4-FFF2-40B4-BE49-F238E27FC236}">
                <a16:creationId xmlns:a16="http://schemas.microsoft.com/office/drawing/2014/main" id="{7B2F7E43-35EC-4103-9D95-2ACDB00387C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80400" y="3276601"/>
            <a:ext cx="4211600" cy="3581399"/>
            <a:chOff x="7980400" y="3276601"/>
            <a:chExt cx="4211600" cy="3581399"/>
          </a:xfrm>
        </p:grpSpPr>
        <p:grpSp>
          <p:nvGrpSpPr>
            <p:cNvPr id="99" name="Graphic 157">
              <a:extLst>
                <a:ext uri="{FF2B5EF4-FFF2-40B4-BE49-F238E27FC236}">
                  <a16:creationId xmlns:a16="http://schemas.microsoft.com/office/drawing/2014/main" id="{4CBE545A-C704-48FA-8193-05D4FDAA210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8"/>
              <a:chOff x="4114800" y="1423987"/>
              <a:chExt cx="3961542" cy="4007547"/>
            </a:xfrm>
            <a:noFill/>
          </p:grpSpPr>
          <p:sp>
            <p:nvSpPr>
              <p:cNvPr id="101" name="Freeform: Shape 100">
                <a:extLst>
                  <a:ext uri="{FF2B5EF4-FFF2-40B4-BE49-F238E27FC236}">
                    <a16:creationId xmlns:a16="http://schemas.microsoft.com/office/drawing/2014/main" id="{DFC12F8B-A54C-43DD-B393-14555547B6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bg2">
                    <a:alpha val="35000"/>
                  </a:schemeClr>
                </a:solidFill>
                <a:prstDash val="lgDash"/>
                <a:round/>
              </a:ln>
            </p:spPr>
            <p:txBody>
              <a:bodyPr rtlCol="0" anchor="ctr"/>
              <a:lstStyle/>
              <a:p>
                <a:endParaRPr lang="en-US"/>
              </a:p>
            </p:txBody>
          </p:sp>
          <p:sp>
            <p:nvSpPr>
              <p:cNvPr id="102" name="Freeform: Shape 101">
                <a:extLst>
                  <a:ext uri="{FF2B5EF4-FFF2-40B4-BE49-F238E27FC236}">
                    <a16:creationId xmlns:a16="http://schemas.microsoft.com/office/drawing/2014/main" id="{E3B33274-B053-4224-A5A0-B90126BFFF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bg2">
                    <a:alpha val="35000"/>
                  </a:schemeClr>
                </a:solidFill>
                <a:prstDash val="lgDash"/>
                <a:round/>
              </a:ln>
            </p:spPr>
            <p:txBody>
              <a:bodyPr rtlCol="0" anchor="ctr"/>
              <a:lstStyle/>
              <a:p>
                <a:endParaRPr lang="en-US"/>
              </a:p>
            </p:txBody>
          </p:sp>
          <p:sp>
            <p:nvSpPr>
              <p:cNvPr id="103" name="Freeform: Shape 102">
                <a:extLst>
                  <a:ext uri="{FF2B5EF4-FFF2-40B4-BE49-F238E27FC236}">
                    <a16:creationId xmlns:a16="http://schemas.microsoft.com/office/drawing/2014/main" id="{1C7170C7-58C1-4C2A-BCB1-A35DA8E12D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bg2">
                    <a:alpha val="35000"/>
                  </a:schemeClr>
                </a:solidFill>
                <a:prstDash val="lgDash"/>
                <a:round/>
              </a:ln>
            </p:spPr>
            <p:txBody>
              <a:bodyPr rtlCol="0" anchor="ctr"/>
              <a:lstStyle/>
              <a:p>
                <a:endParaRPr lang="en-US"/>
              </a:p>
            </p:txBody>
          </p:sp>
          <p:sp>
            <p:nvSpPr>
              <p:cNvPr id="104" name="Freeform: Shape 103">
                <a:extLst>
                  <a:ext uri="{FF2B5EF4-FFF2-40B4-BE49-F238E27FC236}">
                    <a16:creationId xmlns:a16="http://schemas.microsoft.com/office/drawing/2014/main" id="{5931EDD4-C978-4F30-9A9D-2C5D3B3E4B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bg2">
                    <a:alpha val="35000"/>
                  </a:schemeClr>
                </a:solidFill>
                <a:prstDash val="lgDash"/>
                <a:round/>
              </a:ln>
            </p:spPr>
            <p:txBody>
              <a:bodyPr rtlCol="0" anchor="ctr"/>
              <a:lstStyle/>
              <a:p>
                <a:endParaRPr lang="en-US"/>
              </a:p>
            </p:txBody>
          </p:sp>
          <p:sp>
            <p:nvSpPr>
              <p:cNvPr id="105" name="Freeform: Shape 104">
                <a:extLst>
                  <a:ext uri="{FF2B5EF4-FFF2-40B4-BE49-F238E27FC236}">
                    <a16:creationId xmlns:a16="http://schemas.microsoft.com/office/drawing/2014/main" id="{3E984CF3-8D55-4CD4-8256-69FDFE61C1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bg2">
                    <a:alpha val="35000"/>
                  </a:schemeClr>
                </a:solidFill>
                <a:prstDash val="lgDash"/>
                <a:round/>
              </a:ln>
            </p:spPr>
            <p:txBody>
              <a:bodyPr rtlCol="0" anchor="ctr"/>
              <a:lstStyle/>
              <a:p>
                <a:endParaRPr lang="en-US"/>
              </a:p>
            </p:txBody>
          </p:sp>
          <p:sp>
            <p:nvSpPr>
              <p:cNvPr id="106" name="Freeform: Shape 105">
                <a:extLst>
                  <a:ext uri="{FF2B5EF4-FFF2-40B4-BE49-F238E27FC236}">
                    <a16:creationId xmlns:a16="http://schemas.microsoft.com/office/drawing/2014/main" id="{E9CC4F5D-4692-4689-807E-46C4886AD3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bg2">
                    <a:alpha val="35000"/>
                  </a:schemeClr>
                </a:solidFill>
                <a:prstDash val="lgDash"/>
                <a:round/>
              </a:ln>
            </p:spPr>
            <p:txBody>
              <a:bodyPr rtlCol="0" anchor="ctr"/>
              <a:lstStyle/>
              <a:p>
                <a:endParaRPr lang="en-US"/>
              </a:p>
            </p:txBody>
          </p:sp>
          <p:sp>
            <p:nvSpPr>
              <p:cNvPr id="107" name="Freeform: Shape 106">
                <a:extLst>
                  <a:ext uri="{FF2B5EF4-FFF2-40B4-BE49-F238E27FC236}">
                    <a16:creationId xmlns:a16="http://schemas.microsoft.com/office/drawing/2014/main" id="{B872E016-A490-4CAF-AAC9-3EE29CBD43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bg2">
                    <a:alpha val="35000"/>
                  </a:schemeClr>
                </a:solidFill>
                <a:prstDash val="lgDash"/>
                <a:round/>
              </a:ln>
            </p:spPr>
            <p:txBody>
              <a:bodyPr rtlCol="0" anchor="ctr"/>
              <a:lstStyle/>
              <a:p>
                <a:endParaRPr lang="en-US"/>
              </a:p>
            </p:txBody>
          </p:sp>
        </p:grpSp>
        <p:sp>
          <p:nvSpPr>
            <p:cNvPr id="100" name="Freeform: Shape 99">
              <a:extLst>
                <a:ext uri="{FF2B5EF4-FFF2-40B4-BE49-F238E27FC236}">
                  <a16:creationId xmlns:a16="http://schemas.microsoft.com/office/drawing/2014/main" id="{594A6B7E-847F-437A-BC2F-A78EE3F87D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09" name="Footer Placeholder 42">
            <a:extLst>
              <a:ext uri="{FF2B5EF4-FFF2-40B4-BE49-F238E27FC236}">
                <a16:creationId xmlns:a16="http://schemas.microsoft.com/office/drawing/2014/main" id="{03E51277-1095-412F-913B-8FA8021AA626}"/>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000" cap="all" spc="200">
              <a:latin typeface="Segoe UI Semilight" panose="020B0402040204020203" pitchFamily="34" charset="0"/>
              <a:cs typeface="Segoe UI Semilight" panose="020B0402040204020203" pitchFamily="34" charset="0"/>
            </a:endParaRPr>
          </a:p>
        </p:txBody>
      </p:sp>
      <p:grpSp>
        <p:nvGrpSpPr>
          <p:cNvPr id="111" name="Top Left">
            <a:extLst>
              <a:ext uri="{FF2B5EF4-FFF2-40B4-BE49-F238E27FC236}">
                <a16:creationId xmlns:a16="http://schemas.microsoft.com/office/drawing/2014/main" id="{96F2112D-BBBE-46A6-B66D-A3F02ED3284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087"/>
            <a:ext cx="7921775" cy="6887020"/>
            <a:chOff x="3662362" y="1504950"/>
            <a:chExt cx="4411694" cy="3835431"/>
          </a:xfrm>
          <a:noFill/>
        </p:grpSpPr>
        <p:sp>
          <p:nvSpPr>
            <p:cNvPr id="112" name="Freeform: Shape 111">
              <a:extLst>
                <a:ext uri="{FF2B5EF4-FFF2-40B4-BE49-F238E27FC236}">
                  <a16:creationId xmlns:a16="http://schemas.microsoft.com/office/drawing/2014/main" id="{712269F1-E4D6-4EEB-8A0F-059FAFC408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95342" y="1540859"/>
              <a:ext cx="2478714" cy="3799522"/>
            </a:xfrm>
            <a:custGeom>
              <a:avLst/>
              <a:gdLst>
                <a:gd name="connsiteX0" fmla="*/ 545711 w 2478714"/>
                <a:gd name="connsiteY0" fmla="*/ 3799523 h 3799522"/>
                <a:gd name="connsiteX1" fmla="*/ 280820 w 2478714"/>
                <a:gd name="connsiteY1" fmla="*/ 3178874 h 3799522"/>
                <a:gd name="connsiteX2" fmla="*/ 43076 w 2478714"/>
                <a:gd name="connsiteY2" fmla="*/ 2663762 h 3799522"/>
                <a:gd name="connsiteX3" fmla="*/ 3167 w 2478714"/>
                <a:gd name="connsiteY3" fmla="*/ 2344769 h 3799522"/>
                <a:gd name="connsiteX4" fmla="*/ 117943 w 2478714"/>
                <a:gd name="connsiteY4" fmla="*/ 1976723 h 3799522"/>
                <a:gd name="connsiteX5" fmla="*/ 224242 w 2478714"/>
                <a:gd name="connsiteY5" fmla="*/ 1744123 h 3799522"/>
                <a:gd name="connsiteX6" fmla="*/ 447222 w 2478714"/>
                <a:gd name="connsiteY6" fmla="*/ 1569244 h 3799522"/>
                <a:gd name="connsiteX7" fmla="*/ 708588 w 2478714"/>
                <a:gd name="connsiteY7" fmla="*/ 1598295 h 3799522"/>
                <a:gd name="connsiteX8" fmla="*/ 1024532 w 2478714"/>
                <a:gd name="connsiteY8" fmla="*/ 1741837 h 3799522"/>
                <a:gd name="connsiteX9" fmla="*/ 1538692 w 2478714"/>
                <a:gd name="connsiteY9" fmla="*/ 1773460 h 3799522"/>
                <a:gd name="connsiteX10" fmla="*/ 1869019 w 2478714"/>
                <a:gd name="connsiteY10" fmla="*/ 1650016 h 3799522"/>
                <a:gd name="connsiteX11" fmla="*/ 2124670 w 2478714"/>
                <a:gd name="connsiteY11" fmla="*/ 1515047 h 3799522"/>
                <a:gd name="connsiteX12" fmla="*/ 2334410 w 2478714"/>
                <a:gd name="connsiteY12" fmla="*/ 1305401 h 3799522"/>
                <a:gd name="connsiteX13" fmla="*/ 2430232 w 2478714"/>
                <a:gd name="connsiteY13" fmla="*/ 933164 h 3799522"/>
                <a:gd name="connsiteX14" fmla="*/ 2430232 w 2478714"/>
                <a:gd name="connsiteY14" fmla="*/ 571786 h 3799522"/>
                <a:gd name="connsiteX15" fmla="*/ 2445472 w 2478714"/>
                <a:gd name="connsiteY15" fmla="*/ 315659 h 3799522"/>
                <a:gd name="connsiteX16" fmla="*/ 2478714 w 2478714"/>
                <a:gd name="connsiteY16" fmla="*/ 0 h 3799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78714" h="3799522">
                  <a:moveTo>
                    <a:pt x="545711" y="3799523"/>
                  </a:moveTo>
                  <a:cubicBezTo>
                    <a:pt x="492847" y="3532346"/>
                    <a:pt x="330541" y="3270313"/>
                    <a:pt x="280820" y="3178874"/>
                  </a:cubicBezTo>
                  <a:cubicBezTo>
                    <a:pt x="190047" y="3012281"/>
                    <a:pt x="98988" y="2844832"/>
                    <a:pt x="43076" y="2663762"/>
                  </a:cubicBezTo>
                  <a:cubicBezTo>
                    <a:pt x="11072" y="2560130"/>
                    <a:pt x="-7882" y="2452402"/>
                    <a:pt x="3167" y="2344769"/>
                  </a:cubicBezTo>
                  <a:cubicBezTo>
                    <a:pt x="16311" y="2216468"/>
                    <a:pt x="71175" y="2097310"/>
                    <a:pt x="117943" y="1976723"/>
                  </a:cubicBezTo>
                  <a:cubicBezTo>
                    <a:pt x="148899" y="1896904"/>
                    <a:pt x="177569" y="1815751"/>
                    <a:pt x="224242" y="1744123"/>
                  </a:cubicBezTo>
                  <a:cubicBezTo>
                    <a:pt x="277677" y="1662017"/>
                    <a:pt x="352829" y="1593437"/>
                    <a:pt x="447222" y="1569244"/>
                  </a:cubicBezTo>
                  <a:cubicBezTo>
                    <a:pt x="534090" y="1547051"/>
                    <a:pt x="624387" y="1565910"/>
                    <a:pt x="708588" y="1598295"/>
                  </a:cubicBezTo>
                  <a:cubicBezTo>
                    <a:pt x="816697" y="1640015"/>
                    <a:pt x="915948" y="1701546"/>
                    <a:pt x="1024532" y="1741837"/>
                  </a:cubicBezTo>
                  <a:cubicBezTo>
                    <a:pt x="1188743" y="1802797"/>
                    <a:pt x="1367814" y="1811750"/>
                    <a:pt x="1538692" y="1773460"/>
                  </a:cubicBezTo>
                  <a:cubicBezTo>
                    <a:pt x="1653659" y="1747647"/>
                    <a:pt x="1761863" y="1699355"/>
                    <a:pt x="1869019" y="1650016"/>
                  </a:cubicBezTo>
                  <a:cubicBezTo>
                    <a:pt x="1956744" y="1609630"/>
                    <a:pt x="2044279" y="1568291"/>
                    <a:pt x="2124670" y="1515047"/>
                  </a:cubicBezTo>
                  <a:cubicBezTo>
                    <a:pt x="2208204" y="1459706"/>
                    <a:pt x="2282976" y="1391222"/>
                    <a:pt x="2334410" y="1305401"/>
                  </a:cubicBezTo>
                  <a:cubicBezTo>
                    <a:pt x="2401181" y="1194054"/>
                    <a:pt x="2423565" y="1063276"/>
                    <a:pt x="2430232" y="933164"/>
                  </a:cubicBezTo>
                  <a:cubicBezTo>
                    <a:pt x="2436423" y="812864"/>
                    <a:pt x="2428517" y="692277"/>
                    <a:pt x="2430232" y="571786"/>
                  </a:cubicBezTo>
                  <a:cubicBezTo>
                    <a:pt x="2431470" y="486251"/>
                    <a:pt x="2438233" y="400907"/>
                    <a:pt x="2445472" y="315659"/>
                  </a:cubicBezTo>
                  <a:cubicBezTo>
                    <a:pt x="2454426" y="210217"/>
                    <a:pt x="2463284" y="104680"/>
                    <a:pt x="2478714" y="0"/>
                  </a:cubicBezTo>
                </a:path>
              </a:pathLst>
            </a:custGeom>
            <a:noFill/>
            <a:ln w="9525" cap="rnd">
              <a:solidFill>
                <a:schemeClr val="bg2">
                  <a:alpha val="25000"/>
                </a:schemeClr>
              </a:solidFill>
              <a:prstDash val="lgDash"/>
              <a:round/>
            </a:ln>
          </p:spPr>
          <p:txBody>
            <a:bodyPr rtlCol="0" anchor="ctr"/>
            <a:lstStyle/>
            <a:p>
              <a:endParaRPr lang="en-US"/>
            </a:p>
          </p:txBody>
        </p:sp>
        <p:sp>
          <p:nvSpPr>
            <p:cNvPr id="113" name="Freeform: Shape 112">
              <a:extLst>
                <a:ext uri="{FF2B5EF4-FFF2-40B4-BE49-F238E27FC236}">
                  <a16:creationId xmlns:a16="http://schemas.microsoft.com/office/drawing/2014/main" id="{088D87B2-D2A4-4577-89DC-7AF275C017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71982" y="2388008"/>
              <a:ext cx="2302192" cy="2952373"/>
            </a:xfrm>
            <a:custGeom>
              <a:avLst/>
              <a:gdLst>
                <a:gd name="connsiteX0" fmla="*/ 2302193 w 2302192"/>
                <a:gd name="connsiteY0" fmla="*/ 2952373 h 2952373"/>
                <a:gd name="connsiteX1" fmla="*/ 2022729 w 2302192"/>
                <a:gd name="connsiteY1" fmla="*/ 2442309 h 2952373"/>
                <a:gd name="connsiteX2" fmla="*/ 1834039 w 2302192"/>
                <a:gd name="connsiteY2" fmla="*/ 1937199 h 2952373"/>
                <a:gd name="connsiteX3" fmla="*/ 1789748 w 2302192"/>
                <a:gd name="connsiteY3" fmla="*/ 1609063 h 2952373"/>
                <a:gd name="connsiteX4" fmla="*/ 1870139 w 2302192"/>
                <a:gd name="connsiteY4" fmla="*/ 1183962 h 2952373"/>
                <a:gd name="connsiteX5" fmla="*/ 2021110 w 2302192"/>
                <a:gd name="connsiteY5" fmla="*/ 743621 h 2952373"/>
                <a:gd name="connsiteX6" fmla="*/ 2010061 w 2302192"/>
                <a:gd name="connsiteY6" fmla="*/ 342047 h 2952373"/>
                <a:gd name="connsiteX7" fmla="*/ 1867376 w 2302192"/>
                <a:gd name="connsiteY7" fmla="*/ 55440 h 2952373"/>
                <a:gd name="connsiteX8" fmla="*/ 1652683 w 2302192"/>
                <a:gd name="connsiteY8" fmla="*/ 2862 h 2952373"/>
                <a:gd name="connsiteX9" fmla="*/ 1295305 w 2302192"/>
                <a:gd name="connsiteY9" fmla="*/ 234129 h 2952373"/>
                <a:gd name="connsiteX10" fmla="*/ 812101 w 2302192"/>
                <a:gd name="connsiteY10" fmla="*/ 886401 h 2952373"/>
                <a:gd name="connsiteX11" fmla="*/ 668846 w 2302192"/>
                <a:gd name="connsiteY11" fmla="*/ 1126145 h 2952373"/>
                <a:gd name="connsiteX12" fmla="*/ 498443 w 2302192"/>
                <a:gd name="connsiteY12" fmla="*/ 1405799 h 2952373"/>
                <a:gd name="connsiteX13" fmla="*/ 355759 w 2302192"/>
                <a:gd name="connsiteY13" fmla="*/ 1634304 h 2952373"/>
                <a:gd name="connsiteX14" fmla="*/ 161449 w 2302192"/>
                <a:gd name="connsiteY14" fmla="*/ 1913576 h 2952373"/>
                <a:gd name="connsiteX15" fmla="*/ 0 w 2302192"/>
                <a:gd name="connsiteY15" fmla="*/ 2189802 h 2952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02192" h="2952373">
                  <a:moveTo>
                    <a:pt x="2302193" y="2952373"/>
                  </a:moveTo>
                  <a:cubicBezTo>
                    <a:pt x="2141125" y="2809308"/>
                    <a:pt x="2070068" y="2504603"/>
                    <a:pt x="2022729" y="2442309"/>
                  </a:cubicBezTo>
                  <a:cubicBezTo>
                    <a:pt x="1884140" y="2259810"/>
                    <a:pt x="1887760" y="2160274"/>
                    <a:pt x="1834039" y="1937199"/>
                  </a:cubicBezTo>
                  <a:cubicBezTo>
                    <a:pt x="1808131" y="1829376"/>
                    <a:pt x="1789367" y="1719838"/>
                    <a:pt x="1789748" y="1609063"/>
                  </a:cubicBezTo>
                  <a:cubicBezTo>
                    <a:pt x="1790224" y="1464092"/>
                    <a:pt x="1822418" y="1321122"/>
                    <a:pt x="1870139" y="1183962"/>
                  </a:cubicBezTo>
                  <a:cubicBezTo>
                    <a:pt x="1921288" y="1036896"/>
                    <a:pt x="1991868" y="896307"/>
                    <a:pt x="2021110" y="743621"/>
                  </a:cubicBezTo>
                  <a:cubicBezTo>
                    <a:pt x="2046637" y="610842"/>
                    <a:pt x="2036921" y="474730"/>
                    <a:pt x="2010061" y="342047"/>
                  </a:cubicBezTo>
                  <a:cubicBezTo>
                    <a:pt x="1988058" y="233367"/>
                    <a:pt x="1954340" y="122210"/>
                    <a:pt x="1867376" y="55440"/>
                  </a:cubicBezTo>
                  <a:cubicBezTo>
                    <a:pt x="1806512" y="8767"/>
                    <a:pt x="1728883" y="-7140"/>
                    <a:pt x="1652683" y="2862"/>
                  </a:cubicBezTo>
                  <a:cubicBezTo>
                    <a:pt x="1508474" y="21816"/>
                    <a:pt x="1395984" y="127068"/>
                    <a:pt x="1295305" y="234129"/>
                  </a:cubicBezTo>
                  <a:cubicBezTo>
                    <a:pt x="1109377" y="431772"/>
                    <a:pt x="953453" y="654657"/>
                    <a:pt x="812101" y="886401"/>
                  </a:cubicBezTo>
                  <a:cubicBezTo>
                    <a:pt x="763619" y="965934"/>
                    <a:pt x="716566" y="1046230"/>
                    <a:pt x="668846" y="1126145"/>
                  </a:cubicBezTo>
                  <a:cubicBezTo>
                    <a:pt x="612839" y="1219871"/>
                    <a:pt x="555308" y="1312644"/>
                    <a:pt x="498443" y="1405799"/>
                  </a:cubicBezTo>
                  <a:cubicBezTo>
                    <a:pt x="451676" y="1482475"/>
                    <a:pt x="405289" y="1559342"/>
                    <a:pt x="355759" y="1634304"/>
                  </a:cubicBezTo>
                  <a:cubicBezTo>
                    <a:pt x="293275" y="1728887"/>
                    <a:pt x="225362" y="1819946"/>
                    <a:pt x="161449" y="1913576"/>
                  </a:cubicBezTo>
                  <a:cubicBezTo>
                    <a:pt x="86487" y="2023495"/>
                    <a:pt x="0" y="2189802"/>
                    <a:pt x="0" y="2189802"/>
                  </a:cubicBezTo>
                </a:path>
              </a:pathLst>
            </a:custGeom>
            <a:noFill/>
            <a:ln w="9525" cap="rnd">
              <a:solidFill>
                <a:schemeClr val="bg2">
                  <a:alpha val="25000"/>
                </a:schemeClr>
              </a:solidFill>
              <a:prstDash val="lgDash"/>
              <a:round/>
            </a:ln>
          </p:spPr>
          <p:txBody>
            <a:bodyPr rtlCol="0" anchor="ctr"/>
            <a:lstStyle/>
            <a:p>
              <a:endParaRPr lang="en-US"/>
            </a:p>
          </p:txBody>
        </p:sp>
        <p:grpSp>
          <p:nvGrpSpPr>
            <p:cNvPr id="114" name="Graphic 3">
              <a:extLst>
                <a:ext uri="{FF2B5EF4-FFF2-40B4-BE49-F238E27FC236}">
                  <a16:creationId xmlns:a16="http://schemas.microsoft.com/office/drawing/2014/main" id="{96F2112D-BBBE-46A6-B66D-A3F02ED3284E}"/>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62362" y="1504950"/>
              <a:ext cx="1913000" cy="3816381"/>
              <a:chOff x="3662362" y="1504950"/>
              <a:chExt cx="1913000" cy="3816381"/>
            </a:xfrm>
            <a:noFill/>
          </p:grpSpPr>
          <p:sp>
            <p:nvSpPr>
              <p:cNvPr id="125" name="Freeform: Shape 124">
                <a:extLst>
                  <a:ext uri="{FF2B5EF4-FFF2-40B4-BE49-F238E27FC236}">
                    <a16:creationId xmlns:a16="http://schemas.microsoft.com/office/drawing/2014/main" id="{ACCB55F8-F950-431F-9B90-688950D9F3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62362" y="1504950"/>
                <a:ext cx="9525" cy="9525"/>
              </a:xfrm>
              <a:custGeom>
                <a:avLst/>
                <a:gdLst/>
                <a:ahLst/>
                <a:cxnLst/>
                <a:rect l="l" t="t" r="r" b="b"/>
                <a:pathLst>
                  <a:path w="9525" h="9525"/>
                </a:pathLst>
              </a:custGeom>
              <a:noFill/>
              <a:ln w="9525" cap="rnd">
                <a:solidFill>
                  <a:schemeClr val="bg2">
                    <a:alpha val="25000"/>
                  </a:schemeClr>
                </a:solidFill>
                <a:prstDash val="lgDash"/>
                <a:round/>
              </a:ln>
            </p:spPr>
            <p:txBody>
              <a:bodyPr rtlCol="0" anchor="ctr"/>
              <a:lstStyle/>
              <a:p>
                <a:endParaRPr lang="en-US"/>
              </a:p>
            </p:txBody>
          </p:sp>
          <p:sp>
            <p:nvSpPr>
              <p:cNvPr id="126" name="Freeform: Shape 125">
                <a:extLst>
                  <a:ext uri="{FF2B5EF4-FFF2-40B4-BE49-F238E27FC236}">
                    <a16:creationId xmlns:a16="http://schemas.microsoft.com/office/drawing/2014/main" id="{27D0AA11-2E4E-479C-B953-547285E724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62362" y="1504950"/>
                <a:ext cx="9525" cy="9525"/>
              </a:xfrm>
              <a:custGeom>
                <a:avLst/>
                <a:gdLst/>
                <a:ahLst/>
                <a:cxnLst/>
                <a:rect l="l" t="t" r="r" b="b"/>
                <a:pathLst>
                  <a:path w="9525" h="9525"/>
                </a:pathLst>
              </a:custGeom>
              <a:noFill/>
              <a:ln w="9525" cap="rnd">
                <a:solidFill>
                  <a:schemeClr val="bg2">
                    <a:alpha val="25000"/>
                  </a:schemeClr>
                </a:solidFill>
                <a:prstDash val="lgDash"/>
                <a:round/>
              </a:ln>
            </p:spPr>
            <p:txBody>
              <a:bodyPr rtlCol="0" anchor="ctr"/>
              <a:lstStyle/>
              <a:p>
                <a:endParaRPr lang="en-US"/>
              </a:p>
            </p:txBody>
          </p:sp>
          <p:sp>
            <p:nvSpPr>
              <p:cNvPr id="127" name="Freeform: Shape 126">
                <a:extLst>
                  <a:ext uri="{FF2B5EF4-FFF2-40B4-BE49-F238E27FC236}">
                    <a16:creationId xmlns:a16="http://schemas.microsoft.com/office/drawing/2014/main" id="{90D86C66-EDF0-4ABB-87F4-A2882A2E02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71791" y="3466048"/>
                <a:ext cx="1604295" cy="1847472"/>
              </a:xfrm>
              <a:custGeom>
                <a:avLst/>
                <a:gdLst>
                  <a:gd name="connsiteX0" fmla="*/ 1604296 w 1604295"/>
                  <a:gd name="connsiteY0" fmla="*/ 1847472 h 1847472"/>
                  <a:gd name="connsiteX1" fmla="*/ 1517809 w 1604295"/>
                  <a:gd name="connsiteY1" fmla="*/ 1544292 h 1847472"/>
                  <a:gd name="connsiteX2" fmla="*/ 1394841 w 1604295"/>
                  <a:gd name="connsiteY2" fmla="*/ 1183771 h 1847472"/>
                  <a:gd name="connsiteX3" fmla="*/ 1318355 w 1604295"/>
                  <a:gd name="connsiteY3" fmla="*/ 695233 h 1847472"/>
                  <a:gd name="connsiteX4" fmla="*/ 1359884 w 1604295"/>
                  <a:gd name="connsiteY4" fmla="*/ 397863 h 1847472"/>
                  <a:gd name="connsiteX5" fmla="*/ 1359884 w 1604295"/>
                  <a:gd name="connsiteY5" fmla="*/ 236700 h 1847472"/>
                  <a:gd name="connsiteX6" fmla="*/ 1351598 w 1604295"/>
                  <a:gd name="connsiteY6" fmla="*/ 67250 h 1847472"/>
                  <a:gd name="connsiteX7" fmla="*/ 1316641 w 1604295"/>
                  <a:gd name="connsiteY7" fmla="*/ 10767 h 1847472"/>
                  <a:gd name="connsiteX8" fmla="*/ 1195292 w 1604295"/>
                  <a:gd name="connsiteY8" fmla="*/ 34008 h 1847472"/>
                  <a:gd name="connsiteX9" fmla="*/ 1005745 w 1604295"/>
                  <a:gd name="connsiteY9" fmla="*/ 254988 h 1847472"/>
                  <a:gd name="connsiteX10" fmla="*/ 763048 w 1604295"/>
                  <a:gd name="connsiteY10" fmla="*/ 587315 h 1847472"/>
                  <a:gd name="connsiteX11" fmla="*/ 548640 w 1604295"/>
                  <a:gd name="connsiteY11" fmla="*/ 861444 h 1847472"/>
                  <a:gd name="connsiteX12" fmla="*/ 328803 w 1604295"/>
                  <a:gd name="connsiteY12" fmla="*/ 1145480 h 1847472"/>
                  <a:gd name="connsiteX13" fmla="*/ 0 w 1604295"/>
                  <a:gd name="connsiteY13" fmla="*/ 1607157 h 1847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04295" h="1847472">
                    <a:moveTo>
                      <a:pt x="1604296" y="1847472"/>
                    </a:moveTo>
                    <a:cubicBezTo>
                      <a:pt x="1573721" y="1753270"/>
                      <a:pt x="1548479" y="1638399"/>
                      <a:pt x="1517809" y="1544292"/>
                    </a:cubicBezTo>
                    <a:cubicBezTo>
                      <a:pt x="1478471" y="1423515"/>
                      <a:pt x="1432846" y="1304929"/>
                      <a:pt x="1394841" y="1183771"/>
                    </a:cubicBezTo>
                    <a:cubicBezTo>
                      <a:pt x="1345025" y="1024893"/>
                      <a:pt x="1305497" y="860778"/>
                      <a:pt x="1318355" y="695233"/>
                    </a:cubicBezTo>
                    <a:cubicBezTo>
                      <a:pt x="1326071" y="595316"/>
                      <a:pt x="1353312" y="497780"/>
                      <a:pt x="1359884" y="397863"/>
                    </a:cubicBezTo>
                    <a:cubicBezTo>
                      <a:pt x="1363409" y="344237"/>
                      <a:pt x="1359503" y="290421"/>
                      <a:pt x="1359884" y="236700"/>
                    </a:cubicBezTo>
                    <a:cubicBezTo>
                      <a:pt x="1360265" y="179740"/>
                      <a:pt x="1366076" y="122114"/>
                      <a:pt x="1351598" y="67250"/>
                    </a:cubicBezTo>
                    <a:cubicBezTo>
                      <a:pt x="1345692" y="44866"/>
                      <a:pt x="1335691" y="23530"/>
                      <a:pt x="1316641" y="10767"/>
                    </a:cubicBezTo>
                    <a:cubicBezTo>
                      <a:pt x="1279874" y="-13998"/>
                      <a:pt x="1233202" y="8290"/>
                      <a:pt x="1195292" y="34008"/>
                    </a:cubicBezTo>
                    <a:cubicBezTo>
                      <a:pt x="1114330" y="89062"/>
                      <a:pt x="1060990" y="173644"/>
                      <a:pt x="1005745" y="254988"/>
                    </a:cubicBezTo>
                    <a:cubicBezTo>
                      <a:pt x="928688" y="368526"/>
                      <a:pt x="847058" y="478825"/>
                      <a:pt x="763048" y="587315"/>
                    </a:cubicBezTo>
                    <a:cubicBezTo>
                      <a:pt x="691991" y="679041"/>
                      <a:pt x="621697" y="771338"/>
                      <a:pt x="548640" y="861444"/>
                    </a:cubicBezTo>
                    <a:cubicBezTo>
                      <a:pt x="425672" y="1012987"/>
                      <a:pt x="453866" y="995747"/>
                      <a:pt x="328803" y="1145480"/>
                    </a:cubicBezTo>
                    <a:cubicBezTo>
                      <a:pt x="294418" y="1186628"/>
                      <a:pt x="21146" y="1558103"/>
                      <a:pt x="0" y="1607157"/>
                    </a:cubicBezTo>
                  </a:path>
                </a:pathLst>
              </a:custGeom>
              <a:noFill/>
              <a:ln w="9525" cap="rnd">
                <a:solidFill>
                  <a:schemeClr val="bg2">
                    <a:alpha val="25000"/>
                  </a:schemeClr>
                </a:solidFill>
                <a:prstDash val="lgDash"/>
                <a:round/>
              </a:ln>
            </p:spPr>
            <p:txBody>
              <a:bodyPr rtlCol="0" anchor="ctr"/>
              <a:lstStyle/>
              <a:p>
                <a:endParaRPr lang="en-US"/>
              </a:p>
            </p:txBody>
          </p:sp>
          <p:sp>
            <p:nvSpPr>
              <p:cNvPr id="128" name="Freeform: Shape 127">
                <a:extLst>
                  <a:ext uri="{FF2B5EF4-FFF2-40B4-BE49-F238E27FC236}">
                    <a16:creationId xmlns:a16="http://schemas.microsoft.com/office/drawing/2014/main" id="{D026082B-E695-4987-8C03-332366C6C9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83507" y="3153822"/>
                <a:ext cx="1223105" cy="1676495"/>
              </a:xfrm>
              <a:custGeom>
                <a:avLst/>
                <a:gdLst>
                  <a:gd name="connsiteX0" fmla="*/ 1223105 w 1223105"/>
                  <a:gd name="connsiteY0" fmla="*/ 0 h 1676495"/>
                  <a:gd name="connsiteX1" fmla="*/ 1000792 w 1223105"/>
                  <a:gd name="connsiteY1" fmla="*/ 254794 h 1676495"/>
                  <a:gd name="connsiteX2" fmla="*/ 744760 w 1223105"/>
                  <a:gd name="connsiteY2" fmla="*/ 651891 h 1676495"/>
                  <a:gd name="connsiteX3" fmla="*/ 345758 w 1223105"/>
                  <a:gd name="connsiteY3" fmla="*/ 1231773 h 1676495"/>
                  <a:gd name="connsiteX4" fmla="*/ 0 w 1223105"/>
                  <a:gd name="connsiteY4" fmla="*/ 1676495 h 1676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3105" h="1676495">
                    <a:moveTo>
                      <a:pt x="1223105" y="0"/>
                    </a:moveTo>
                    <a:cubicBezTo>
                      <a:pt x="1136523" y="72771"/>
                      <a:pt x="1066324" y="162401"/>
                      <a:pt x="1000792" y="254794"/>
                    </a:cubicBezTo>
                    <a:cubicBezTo>
                      <a:pt x="909733" y="383286"/>
                      <a:pt x="827723" y="517970"/>
                      <a:pt x="744760" y="651891"/>
                    </a:cubicBezTo>
                    <a:cubicBezTo>
                      <a:pt x="621030" y="851726"/>
                      <a:pt x="497777" y="1052608"/>
                      <a:pt x="345758" y="1231773"/>
                    </a:cubicBezTo>
                    <a:cubicBezTo>
                      <a:pt x="248888" y="1345978"/>
                      <a:pt x="61722" y="1540764"/>
                      <a:pt x="0" y="1676495"/>
                    </a:cubicBezTo>
                  </a:path>
                </a:pathLst>
              </a:custGeom>
              <a:noFill/>
              <a:ln w="9525" cap="rnd">
                <a:solidFill>
                  <a:schemeClr val="bg2">
                    <a:alpha val="25000"/>
                  </a:schemeClr>
                </a:solidFill>
                <a:prstDash val="lgDash"/>
                <a:round/>
              </a:ln>
            </p:spPr>
            <p:txBody>
              <a:bodyPr rtlCol="0" anchor="ctr"/>
              <a:lstStyle/>
              <a:p>
                <a:endParaRPr lang="en-US"/>
              </a:p>
            </p:txBody>
          </p:sp>
          <p:sp>
            <p:nvSpPr>
              <p:cNvPr id="129" name="Freeform: Shape 128">
                <a:extLst>
                  <a:ext uri="{FF2B5EF4-FFF2-40B4-BE49-F238E27FC236}">
                    <a16:creationId xmlns:a16="http://schemas.microsoft.com/office/drawing/2014/main" id="{461A8835-D9FC-4CAB-AF19-A5513B17BA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6517" y="3097027"/>
                <a:ext cx="668845" cy="2224304"/>
              </a:xfrm>
              <a:custGeom>
                <a:avLst/>
                <a:gdLst>
                  <a:gd name="connsiteX0" fmla="*/ 668846 w 668845"/>
                  <a:gd name="connsiteY0" fmla="*/ 2224305 h 2224304"/>
                  <a:gd name="connsiteX1" fmla="*/ 486918 w 668845"/>
                  <a:gd name="connsiteY1" fmla="*/ 1944365 h 2224304"/>
                  <a:gd name="connsiteX2" fmla="*/ 376809 w 668845"/>
                  <a:gd name="connsiteY2" fmla="*/ 1659663 h 2224304"/>
                  <a:gd name="connsiteX3" fmla="*/ 319373 w 668845"/>
                  <a:gd name="connsiteY3" fmla="*/ 1425157 h 2224304"/>
                  <a:gd name="connsiteX4" fmla="*/ 264319 w 668845"/>
                  <a:gd name="connsiteY4" fmla="*/ 1130834 h 2224304"/>
                  <a:gd name="connsiteX5" fmla="*/ 278702 w 668845"/>
                  <a:gd name="connsiteY5" fmla="*/ 882041 h 2224304"/>
                  <a:gd name="connsiteX6" fmla="*/ 302609 w 668845"/>
                  <a:gd name="connsiteY6" fmla="*/ 736118 h 2224304"/>
                  <a:gd name="connsiteX7" fmla="*/ 360045 w 668845"/>
                  <a:gd name="connsiteY7" fmla="*/ 444177 h 2224304"/>
                  <a:gd name="connsiteX8" fmla="*/ 386334 w 668845"/>
                  <a:gd name="connsiteY8" fmla="*/ 233675 h 2224304"/>
                  <a:gd name="connsiteX9" fmla="*/ 0 w 668845"/>
                  <a:gd name="connsiteY9" fmla="*/ 56795 h 222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8845" h="2224304">
                    <a:moveTo>
                      <a:pt x="668846" y="2224305"/>
                    </a:moveTo>
                    <a:cubicBezTo>
                      <a:pt x="599218" y="2137151"/>
                      <a:pt x="537210" y="2043996"/>
                      <a:pt x="486918" y="1944365"/>
                    </a:cubicBezTo>
                    <a:cubicBezTo>
                      <a:pt x="441008" y="1853306"/>
                      <a:pt x="404717" y="1757770"/>
                      <a:pt x="376809" y="1659663"/>
                    </a:cubicBezTo>
                    <a:cubicBezTo>
                      <a:pt x="354806" y="1582224"/>
                      <a:pt x="337757" y="1503548"/>
                      <a:pt x="319373" y="1425157"/>
                    </a:cubicBezTo>
                    <a:cubicBezTo>
                      <a:pt x="296418" y="1327811"/>
                      <a:pt x="270510" y="1230657"/>
                      <a:pt x="264319" y="1130834"/>
                    </a:cubicBezTo>
                    <a:cubicBezTo>
                      <a:pt x="259080" y="1047681"/>
                      <a:pt x="266891" y="964528"/>
                      <a:pt x="278702" y="882041"/>
                    </a:cubicBezTo>
                    <a:cubicBezTo>
                      <a:pt x="285655" y="833274"/>
                      <a:pt x="293751" y="784601"/>
                      <a:pt x="302609" y="736118"/>
                    </a:cubicBezTo>
                    <a:cubicBezTo>
                      <a:pt x="320516" y="638582"/>
                      <a:pt x="339471" y="541237"/>
                      <a:pt x="360045" y="444177"/>
                    </a:cubicBezTo>
                    <a:cubicBezTo>
                      <a:pt x="374809" y="374549"/>
                      <a:pt x="389763" y="304541"/>
                      <a:pt x="386334" y="233675"/>
                    </a:cubicBezTo>
                    <a:cubicBezTo>
                      <a:pt x="383191" y="168809"/>
                      <a:pt x="391287" y="-120751"/>
                      <a:pt x="0" y="56795"/>
                    </a:cubicBezTo>
                  </a:path>
                </a:pathLst>
              </a:custGeom>
              <a:noFill/>
              <a:ln w="9525" cap="rnd">
                <a:solidFill>
                  <a:schemeClr val="bg2">
                    <a:alpha val="25000"/>
                  </a:schemeClr>
                </a:solidFill>
                <a:prstDash val="lgDash"/>
                <a:round/>
              </a:ln>
            </p:spPr>
            <p:txBody>
              <a:bodyPr rtlCol="0" anchor="ctr"/>
              <a:lstStyle/>
              <a:p>
                <a:endParaRPr lang="en-US"/>
              </a:p>
            </p:txBody>
          </p:sp>
        </p:grpSp>
        <p:sp>
          <p:nvSpPr>
            <p:cNvPr id="115" name="Freeform: Shape 114">
              <a:extLst>
                <a:ext uri="{FF2B5EF4-FFF2-40B4-BE49-F238E27FC236}">
                  <a16:creationId xmlns:a16="http://schemas.microsoft.com/office/drawing/2014/main" id="{54E6BA76-9515-415F-BAC9-76958DA6EB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39145" y="4663452"/>
              <a:ext cx="1103852" cy="657879"/>
            </a:xfrm>
            <a:custGeom>
              <a:avLst/>
              <a:gdLst>
                <a:gd name="connsiteX0" fmla="*/ 1103852 w 1103852"/>
                <a:gd name="connsiteY0" fmla="*/ 657879 h 657879"/>
                <a:gd name="connsiteX1" fmla="*/ 883063 w 1103852"/>
                <a:gd name="connsiteY1" fmla="*/ 177724 h 657879"/>
                <a:gd name="connsiteX2" fmla="*/ 678085 w 1103852"/>
                <a:gd name="connsiteY2" fmla="*/ 17132 h 657879"/>
                <a:gd name="connsiteX3" fmla="*/ 461962 w 1103852"/>
                <a:gd name="connsiteY3" fmla="*/ 17132 h 657879"/>
                <a:gd name="connsiteX4" fmla="*/ 136398 w 1103852"/>
                <a:gd name="connsiteY4" fmla="*/ 267735 h 657879"/>
                <a:gd name="connsiteX5" fmla="*/ 0 w 1103852"/>
                <a:gd name="connsiteY5" fmla="*/ 650830 h 65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3852" h="657879">
                  <a:moveTo>
                    <a:pt x="1103852" y="657879"/>
                  </a:moveTo>
                  <a:cubicBezTo>
                    <a:pt x="1071563" y="576250"/>
                    <a:pt x="937546" y="246494"/>
                    <a:pt x="883063" y="177724"/>
                  </a:cubicBezTo>
                  <a:cubicBezTo>
                    <a:pt x="828104" y="108382"/>
                    <a:pt x="761238" y="46279"/>
                    <a:pt x="678085" y="17132"/>
                  </a:cubicBezTo>
                  <a:cubicBezTo>
                    <a:pt x="608171" y="-7347"/>
                    <a:pt x="533210" y="-4013"/>
                    <a:pt x="461962" y="17132"/>
                  </a:cubicBezTo>
                  <a:cubicBezTo>
                    <a:pt x="326898" y="57137"/>
                    <a:pt x="214027" y="150101"/>
                    <a:pt x="136398" y="267735"/>
                  </a:cubicBezTo>
                  <a:cubicBezTo>
                    <a:pt x="86773" y="343078"/>
                    <a:pt x="16764" y="562153"/>
                    <a:pt x="0" y="650830"/>
                  </a:cubicBezTo>
                </a:path>
              </a:pathLst>
            </a:custGeom>
            <a:noFill/>
            <a:ln w="9525" cap="rnd">
              <a:solidFill>
                <a:schemeClr val="bg2">
                  <a:alpha val="25000"/>
                </a:schemeClr>
              </a:solidFill>
              <a:prstDash val="lgDash"/>
              <a:round/>
            </a:ln>
          </p:spPr>
          <p:txBody>
            <a:bodyPr rtlCol="0" anchor="ctr"/>
            <a:lstStyle/>
            <a:p>
              <a:endParaRPr lang="en-US"/>
            </a:p>
          </p:txBody>
        </p:sp>
        <p:sp>
          <p:nvSpPr>
            <p:cNvPr id="116" name="Freeform: Shape 115">
              <a:extLst>
                <a:ext uri="{FF2B5EF4-FFF2-40B4-BE49-F238E27FC236}">
                  <a16:creationId xmlns:a16="http://schemas.microsoft.com/office/drawing/2014/main" id="{4C120B3D-CF1C-49AE-B5B4-6BF589737A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71887" y="1521047"/>
              <a:ext cx="1271168" cy="2861881"/>
            </a:xfrm>
            <a:custGeom>
              <a:avLst/>
              <a:gdLst>
                <a:gd name="connsiteX0" fmla="*/ 0 w 1271168"/>
                <a:gd name="connsiteY0" fmla="*/ 2861882 h 2861881"/>
                <a:gd name="connsiteX1" fmla="*/ 115157 w 1271168"/>
                <a:gd name="connsiteY1" fmla="*/ 2685002 h 2861881"/>
                <a:gd name="connsiteX2" fmla="*/ 277178 w 1271168"/>
                <a:gd name="connsiteY2" fmla="*/ 2461070 h 2861881"/>
                <a:gd name="connsiteX3" fmla="*/ 421958 w 1271168"/>
                <a:gd name="connsiteY3" fmla="*/ 2209514 h 2861881"/>
                <a:gd name="connsiteX4" fmla="*/ 690848 w 1271168"/>
                <a:gd name="connsiteY4" fmla="*/ 1751267 h 2861881"/>
                <a:gd name="connsiteX5" fmla="*/ 830580 w 1271168"/>
                <a:gd name="connsiteY5" fmla="*/ 1451039 h 2861881"/>
                <a:gd name="connsiteX6" fmla="*/ 917067 w 1271168"/>
                <a:gd name="connsiteY6" fmla="*/ 1276541 h 2861881"/>
                <a:gd name="connsiteX7" fmla="*/ 1114901 w 1271168"/>
                <a:gd name="connsiteY7" fmla="*/ 965835 h 2861881"/>
                <a:gd name="connsiteX8" fmla="*/ 1204627 w 1271168"/>
                <a:gd name="connsiteY8" fmla="*/ 819626 h 2861881"/>
                <a:gd name="connsiteX9" fmla="*/ 1271111 w 1271168"/>
                <a:gd name="connsiteY9" fmla="*/ 585311 h 2861881"/>
                <a:gd name="connsiteX10" fmla="*/ 1128141 w 1271168"/>
                <a:gd name="connsiteY10" fmla="*/ 292894 h 2861881"/>
                <a:gd name="connsiteX11" fmla="*/ 882110 w 1271168"/>
                <a:gd name="connsiteY11" fmla="*/ 135065 h 2861881"/>
                <a:gd name="connsiteX12" fmla="*/ 574929 w 1271168"/>
                <a:gd name="connsiteY12" fmla="*/ 0 h 286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1168" h="2861881">
                  <a:moveTo>
                    <a:pt x="0" y="2861882"/>
                  </a:moveTo>
                  <a:cubicBezTo>
                    <a:pt x="0" y="2861882"/>
                    <a:pt x="67151" y="2751201"/>
                    <a:pt x="115157" y="2685002"/>
                  </a:cubicBezTo>
                  <a:cubicBezTo>
                    <a:pt x="169259" y="2610326"/>
                    <a:pt x="226981" y="2538317"/>
                    <a:pt x="277178" y="2461070"/>
                  </a:cubicBezTo>
                  <a:cubicBezTo>
                    <a:pt x="329946" y="2379917"/>
                    <a:pt x="374142" y="2293715"/>
                    <a:pt x="421958" y="2209514"/>
                  </a:cubicBezTo>
                  <a:cubicBezTo>
                    <a:pt x="509492" y="2055495"/>
                    <a:pt x="609695" y="1908715"/>
                    <a:pt x="690848" y="1751267"/>
                  </a:cubicBezTo>
                  <a:cubicBezTo>
                    <a:pt x="741426" y="1653159"/>
                    <a:pt x="784670" y="1551432"/>
                    <a:pt x="830580" y="1451039"/>
                  </a:cubicBezTo>
                  <a:cubicBezTo>
                    <a:pt x="857631" y="1391984"/>
                    <a:pt x="885635" y="1333405"/>
                    <a:pt x="917067" y="1276541"/>
                  </a:cubicBezTo>
                  <a:cubicBezTo>
                    <a:pt x="976408" y="1169003"/>
                    <a:pt x="1046417" y="1067848"/>
                    <a:pt x="1114901" y="965835"/>
                  </a:cubicBezTo>
                  <a:cubicBezTo>
                    <a:pt x="1146810" y="918305"/>
                    <a:pt x="1177671" y="870109"/>
                    <a:pt x="1204627" y="819626"/>
                  </a:cubicBezTo>
                  <a:cubicBezTo>
                    <a:pt x="1243679" y="746665"/>
                    <a:pt x="1272635" y="667703"/>
                    <a:pt x="1271111" y="585311"/>
                  </a:cubicBezTo>
                  <a:cubicBezTo>
                    <a:pt x="1269111" y="473012"/>
                    <a:pt x="1209485" y="371284"/>
                    <a:pt x="1128141" y="292894"/>
                  </a:cubicBezTo>
                  <a:cubicBezTo>
                    <a:pt x="1057561" y="224790"/>
                    <a:pt x="971836" y="175260"/>
                    <a:pt x="882110" y="135065"/>
                  </a:cubicBezTo>
                  <a:cubicBezTo>
                    <a:pt x="779907" y="89249"/>
                    <a:pt x="672560" y="54673"/>
                    <a:pt x="574929" y="0"/>
                  </a:cubicBezTo>
                </a:path>
              </a:pathLst>
            </a:custGeom>
            <a:noFill/>
            <a:ln w="9525" cap="rnd">
              <a:solidFill>
                <a:schemeClr val="bg2">
                  <a:alpha val="25000"/>
                </a:schemeClr>
              </a:solidFill>
              <a:prstDash val="lgDash"/>
              <a:round/>
            </a:ln>
          </p:spPr>
          <p:txBody>
            <a:bodyPr rtlCol="0" anchor="ctr"/>
            <a:lstStyle/>
            <a:p>
              <a:endParaRPr lang="en-US"/>
            </a:p>
          </p:txBody>
        </p:sp>
        <p:sp>
          <p:nvSpPr>
            <p:cNvPr id="117" name="Freeform: Shape 116">
              <a:extLst>
                <a:ext uri="{FF2B5EF4-FFF2-40B4-BE49-F238E27FC236}">
                  <a16:creationId xmlns:a16="http://schemas.microsoft.com/office/drawing/2014/main" id="{5F7B6392-DF04-4EF6-A433-4A7A757D65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71887" y="1536477"/>
              <a:ext cx="919096" cy="2636139"/>
            </a:xfrm>
            <a:custGeom>
              <a:avLst/>
              <a:gdLst>
                <a:gd name="connsiteX0" fmla="*/ 0 w 919096"/>
                <a:gd name="connsiteY0" fmla="*/ 2636139 h 2636139"/>
                <a:gd name="connsiteX1" fmla="*/ 274415 w 919096"/>
                <a:gd name="connsiteY1" fmla="*/ 2218277 h 2636139"/>
                <a:gd name="connsiteX2" fmla="*/ 607981 w 919096"/>
                <a:gd name="connsiteY2" fmla="*/ 1655921 h 2636139"/>
                <a:gd name="connsiteX3" fmla="*/ 792290 w 919096"/>
                <a:gd name="connsiteY3" fmla="*/ 1163003 h 2636139"/>
                <a:gd name="connsiteX4" fmla="*/ 914400 w 919096"/>
                <a:gd name="connsiteY4" fmla="*/ 808863 h 2636139"/>
                <a:gd name="connsiteX5" fmla="*/ 847344 w 919096"/>
                <a:gd name="connsiteY5" fmla="*/ 516922 h 2636139"/>
                <a:gd name="connsiteX6" fmla="*/ 610362 w 919096"/>
                <a:gd name="connsiteY6" fmla="*/ 366141 h 2636139"/>
                <a:gd name="connsiteX7" fmla="*/ 361379 w 919096"/>
                <a:gd name="connsiteY7" fmla="*/ 222599 h 2636139"/>
                <a:gd name="connsiteX8" fmla="*/ 67056 w 919096"/>
                <a:gd name="connsiteY8" fmla="*/ 0 h 263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9096" h="2636139">
                  <a:moveTo>
                    <a:pt x="0" y="2636139"/>
                  </a:moveTo>
                  <a:cubicBezTo>
                    <a:pt x="0" y="2636139"/>
                    <a:pt x="162020" y="2392394"/>
                    <a:pt x="274415" y="2218277"/>
                  </a:cubicBezTo>
                  <a:cubicBezTo>
                    <a:pt x="392906" y="2034730"/>
                    <a:pt x="518732" y="1854994"/>
                    <a:pt x="607981" y="1655921"/>
                  </a:cubicBezTo>
                  <a:cubicBezTo>
                    <a:pt x="679799" y="1495806"/>
                    <a:pt x="726091" y="1325594"/>
                    <a:pt x="792290" y="1163003"/>
                  </a:cubicBezTo>
                  <a:cubicBezTo>
                    <a:pt x="839724" y="1046607"/>
                    <a:pt x="897922" y="933164"/>
                    <a:pt x="914400" y="808863"/>
                  </a:cubicBezTo>
                  <a:cubicBezTo>
                    <a:pt x="928116" y="705326"/>
                    <a:pt x="913543" y="596932"/>
                    <a:pt x="847344" y="516922"/>
                  </a:cubicBezTo>
                  <a:cubicBezTo>
                    <a:pt x="786956" y="444056"/>
                    <a:pt x="696087" y="407956"/>
                    <a:pt x="610362" y="366141"/>
                  </a:cubicBezTo>
                  <a:cubicBezTo>
                    <a:pt x="524161" y="324136"/>
                    <a:pt x="442722" y="273272"/>
                    <a:pt x="361379" y="222599"/>
                  </a:cubicBezTo>
                  <a:cubicBezTo>
                    <a:pt x="245459" y="150400"/>
                    <a:pt x="126968" y="121348"/>
                    <a:pt x="67056" y="0"/>
                  </a:cubicBezTo>
                </a:path>
              </a:pathLst>
            </a:custGeom>
            <a:noFill/>
            <a:ln w="9525" cap="rnd">
              <a:solidFill>
                <a:schemeClr val="bg2">
                  <a:alpha val="25000"/>
                </a:schemeClr>
              </a:solidFill>
              <a:prstDash val="lgDash"/>
              <a:round/>
            </a:ln>
          </p:spPr>
          <p:txBody>
            <a:bodyPr rtlCol="0" anchor="ctr"/>
            <a:lstStyle/>
            <a:p>
              <a:endParaRPr lang="en-US"/>
            </a:p>
          </p:txBody>
        </p:sp>
        <p:sp>
          <p:nvSpPr>
            <p:cNvPr id="118" name="Freeform: Shape 117">
              <a:extLst>
                <a:ext uri="{FF2B5EF4-FFF2-40B4-BE49-F238E27FC236}">
                  <a16:creationId xmlns:a16="http://schemas.microsoft.com/office/drawing/2014/main" id="{CFB987BC-4338-4C63-8DB9-5CB9DC4890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71887" y="1717738"/>
              <a:ext cx="625711" cy="2292381"/>
            </a:xfrm>
            <a:custGeom>
              <a:avLst/>
              <a:gdLst>
                <a:gd name="connsiteX0" fmla="*/ 0 w 625711"/>
                <a:gd name="connsiteY0" fmla="*/ 2292382 h 2292381"/>
                <a:gd name="connsiteX1" fmla="*/ 181070 w 625711"/>
                <a:gd name="connsiteY1" fmla="*/ 2019967 h 2292381"/>
                <a:gd name="connsiteX2" fmla="*/ 385000 w 625711"/>
                <a:gd name="connsiteY2" fmla="*/ 1640967 h 2292381"/>
                <a:gd name="connsiteX3" fmla="*/ 514255 w 625711"/>
                <a:gd name="connsiteY3" fmla="*/ 1376839 h 2292381"/>
                <a:gd name="connsiteX4" fmla="*/ 606171 w 625711"/>
                <a:gd name="connsiteY4" fmla="*/ 1015079 h 2292381"/>
                <a:gd name="connsiteX5" fmla="*/ 606171 w 625711"/>
                <a:gd name="connsiteY5" fmla="*/ 673418 h 2292381"/>
                <a:gd name="connsiteX6" fmla="*/ 485489 w 625711"/>
                <a:gd name="connsiteY6" fmla="*/ 475297 h 2292381"/>
                <a:gd name="connsiteX7" fmla="*/ 313182 w 625711"/>
                <a:gd name="connsiteY7" fmla="*/ 328898 h 2292381"/>
                <a:gd name="connsiteX8" fmla="*/ 173831 w 625711"/>
                <a:gd name="connsiteY8" fmla="*/ 189643 h 2292381"/>
                <a:gd name="connsiteX9" fmla="*/ 0 w 625711"/>
                <a:gd name="connsiteY9" fmla="*/ 0 h 2292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5711" h="2292381">
                  <a:moveTo>
                    <a:pt x="0" y="2292382"/>
                  </a:moveTo>
                  <a:cubicBezTo>
                    <a:pt x="0" y="2292382"/>
                    <a:pt x="110776" y="2140363"/>
                    <a:pt x="181070" y="2019967"/>
                  </a:cubicBezTo>
                  <a:cubicBezTo>
                    <a:pt x="253460" y="1896047"/>
                    <a:pt x="318325" y="1768031"/>
                    <a:pt x="385000" y="1640967"/>
                  </a:cubicBezTo>
                  <a:cubicBezTo>
                    <a:pt x="430625" y="1554099"/>
                    <a:pt x="478536" y="1468184"/>
                    <a:pt x="514255" y="1376839"/>
                  </a:cubicBezTo>
                  <a:cubicBezTo>
                    <a:pt x="559689" y="1260634"/>
                    <a:pt x="585788" y="1138333"/>
                    <a:pt x="606171" y="1015079"/>
                  </a:cubicBezTo>
                  <a:cubicBezTo>
                    <a:pt x="625031" y="900779"/>
                    <a:pt x="638556" y="784003"/>
                    <a:pt x="606171" y="673418"/>
                  </a:cubicBezTo>
                  <a:cubicBezTo>
                    <a:pt x="584168" y="598075"/>
                    <a:pt x="540258" y="531590"/>
                    <a:pt x="485489" y="475297"/>
                  </a:cubicBezTo>
                  <a:cubicBezTo>
                    <a:pt x="432911" y="421195"/>
                    <a:pt x="369475" y="379095"/>
                    <a:pt x="313182" y="328898"/>
                  </a:cubicBezTo>
                  <a:cubicBezTo>
                    <a:pt x="264128" y="285179"/>
                    <a:pt x="219361" y="237077"/>
                    <a:pt x="173831" y="189643"/>
                  </a:cubicBezTo>
                  <a:cubicBezTo>
                    <a:pt x="109347" y="122111"/>
                    <a:pt x="0" y="0"/>
                    <a:pt x="0" y="0"/>
                  </a:cubicBezTo>
                </a:path>
              </a:pathLst>
            </a:custGeom>
            <a:noFill/>
            <a:ln w="9525" cap="rnd">
              <a:solidFill>
                <a:schemeClr val="bg2">
                  <a:alpha val="25000"/>
                </a:schemeClr>
              </a:solidFill>
              <a:prstDash val="lgDash"/>
              <a:round/>
            </a:ln>
          </p:spPr>
          <p:txBody>
            <a:bodyPr rtlCol="0" anchor="ctr"/>
            <a:lstStyle/>
            <a:p>
              <a:endParaRPr lang="en-US"/>
            </a:p>
          </p:txBody>
        </p:sp>
        <p:sp>
          <p:nvSpPr>
            <p:cNvPr id="119" name="Freeform: Shape 118">
              <a:extLst>
                <a:ext uri="{FF2B5EF4-FFF2-40B4-BE49-F238E27FC236}">
                  <a16:creationId xmlns:a16="http://schemas.microsoft.com/office/drawing/2014/main" id="{F0B5029E-655F-4CB5-BCA2-B62400CE76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71887" y="1951196"/>
              <a:ext cx="421548" cy="1865756"/>
            </a:xfrm>
            <a:custGeom>
              <a:avLst/>
              <a:gdLst>
                <a:gd name="connsiteX0" fmla="*/ 0 w 421548"/>
                <a:gd name="connsiteY0" fmla="*/ 0 h 1865756"/>
                <a:gd name="connsiteX1" fmla="*/ 258699 w 421548"/>
                <a:gd name="connsiteY1" fmla="*/ 330803 h 1865756"/>
                <a:gd name="connsiteX2" fmla="*/ 408051 w 421548"/>
                <a:gd name="connsiteY2" fmla="*/ 617887 h 1865756"/>
                <a:gd name="connsiteX3" fmla="*/ 408051 w 421548"/>
                <a:gd name="connsiteY3" fmla="*/ 910781 h 1865756"/>
                <a:gd name="connsiteX4" fmla="*/ 336233 w 421548"/>
                <a:gd name="connsiteY4" fmla="*/ 1269683 h 1865756"/>
                <a:gd name="connsiteX5" fmla="*/ 186881 w 421548"/>
                <a:gd name="connsiteY5" fmla="*/ 1582674 h 1865756"/>
                <a:gd name="connsiteX6" fmla="*/ 0 w 421548"/>
                <a:gd name="connsiteY6" fmla="*/ 1865757 h 1865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1548" h="1865756">
                  <a:moveTo>
                    <a:pt x="0" y="0"/>
                  </a:moveTo>
                  <a:cubicBezTo>
                    <a:pt x="0" y="0"/>
                    <a:pt x="155734" y="188309"/>
                    <a:pt x="258699" y="330803"/>
                  </a:cubicBezTo>
                  <a:cubicBezTo>
                    <a:pt x="322517" y="419100"/>
                    <a:pt x="383096" y="512255"/>
                    <a:pt x="408051" y="617887"/>
                  </a:cubicBezTo>
                  <a:cubicBezTo>
                    <a:pt x="430625" y="713613"/>
                    <a:pt x="420815" y="812768"/>
                    <a:pt x="408051" y="910781"/>
                  </a:cubicBezTo>
                  <a:cubicBezTo>
                    <a:pt x="392240" y="1032129"/>
                    <a:pt x="376142" y="1154049"/>
                    <a:pt x="336233" y="1269683"/>
                  </a:cubicBezTo>
                  <a:cubicBezTo>
                    <a:pt x="298418" y="1379125"/>
                    <a:pt x="246412" y="1483138"/>
                    <a:pt x="186881" y="1582674"/>
                  </a:cubicBezTo>
                  <a:cubicBezTo>
                    <a:pt x="122777" y="1689640"/>
                    <a:pt x="0" y="1865757"/>
                    <a:pt x="0" y="1865757"/>
                  </a:cubicBezTo>
                </a:path>
              </a:pathLst>
            </a:custGeom>
            <a:noFill/>
            <a:ln w="9525" cap="rnd">
              <a:solidFill>
                <a:schemeClr val="bg2">
                  <a:alpha val="25000"/>
                </a:schemeClr>
              </a:solidFill>
              <a:prstDash val="lgDash"/>
              <a:round/>
            </a:ln>
          </p:spPr>
          <p:txBody>
            <a:bodyPr rtlCol="0" anchor="ctr"/>
            <a:lstStyle/>
            <a:p>
              <a:endParaRPr lang="en-US"/>
            </a:p>
          </p:txBody>
        </p:sp>
        <p:sp>
          <p:nvSpPr>
            <p:cNvPr id="120" name="Freeform: Shape 119">
              <a:extLst>
                <a:ext uri="{FF2B5EF4-FFF2-40B4-BE49-F238E27FC236}">
                  <a16:creationId xmlns:a16="http://schemas.microsoft.com/office/drawing/2014/main" id="{966F436B-D502-4927-A05D-0691A99F65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71887" y="2201418"/>
              <a:ext cx="286935" cy="1358264"/>
            </a:xfrm>
            <a:custGeom>
              <a:avLst/>
              <a:gdLst>
                <a:gd name="connsiteX0" fmla="*/ 11621 w 286935"/>
                <a:gd name="connsiteY0" fmla="*/ 1358265 h 1358264"/>
                <a:gd name="connsiteX1" fmla="*/ 163830 w 286935"/>
                <a:gd name="connsiteY1" fmla="*/ 1157287 h 1358264"/>
                <a:gd name="connsiteX2" fmla="*/ 258604 w 286935"/>
                <a:gd name="connsiteY2" fmla="*/ 858679 h 1358264"/>
                <a:gd name="connsiteX3" fmla="*/ 284417 w 286935"/>
                <a:gd name="connsiteY3" fmla="*/ 577310 h 1358264"/>
                <a:gd name="connsiteX4" fmla="*/ 215456 w 286935"/>
                <a:gd name="connsiteY4" fmla="*/ 330422 h 1358264"/>
                <a:gd name="connsiteX5" fmla="*/ 0 w 286935"/>
                <a:gd name="connsiteY5" fmla="*/ 0 h 1358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6935" h="1358264">
                  <a:moveTo>
                    <a:pt x="11621" y="1358265"/>
                  </a:moveTo>
                  <a:cubicBezTo>
                    <a:pt x="11621" y="1358265"/>
                    <a:pt x="104299" y="1269016"/>
                    <a:pt x="163830" y="1157287"/>
                  </a:cubicBezTo>
                  <a:cubicBezTo>
                    <a:pt x="213074" y="1064800"/>
                    <a:pt x="237458" y="961453"/>
                    <a:pt x="258604" y="858679"/>
                  </a:cubicBezTo>
                  <a:cubicBezTo>
                    <a:pt x="277749" y="765905"/>
                    <a:pt x="293180" y="671512"/>
                    <a:pt x="284417" y="577310"/>
                  </a:cubicBezTo>
                  <a:cubicBezTo>
                    <a:pt x="276511" y="491680"/>
                    <a:pt x="250412" y="409099"/>
                    <a:pt x="215456" y="330422"/>
                  </a:cubicBezTo>
                  <a:cubicBezTo>
                    <a:pt x="153353" y="190405"/>
                    <a:pt x="0" y="0"/>
                    <a:pt x="0" y="0"/>
                  </a:cubicBezTo>
                </a:path>
              </a:pathLst>
            </a:custGeom>
            <a:noFill/>
            <a:ln w="9525" cap="rnd">
              <a:solidFill>
                <a:schemeClr val="bg2">
                  <a:alpha val="25000"/>
                </a:schemeClr>
              </a:solidFill>
              <a:prstDash val="lgDash"/>
              <a:round/>
            </a:ln>
          </p:spPr>
          <p:txBody>
            <a:bodyPr rtlCol="0" anchor="ctr"/>
            <a:lstStyle/>
            <a:p>
              <a:endParaRPr lang="en-US"/>
            </a:p>
          </p:txBody>
        </p:sp>
        <p:sp>
          <p:nvSpPr>
            <p:cNvPr id="121" name="Freeform: Shape 120">
              <a:extLst>
                <a:ext uri="{FF2B5EF4-FFF2-40B4-BE49-F238E27FC236}">
                  <a16:creationId xmlns:a16="http://schemas.microsoft.com/office/drawing/2014/main" id="{63D19BC0-342A-4662-8B01-078F5BC25F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71887" y="2482500"/>
              <a:ext cx="167300" cy="890873"/>
            </a:xfrm>
            <a:custGeom>
              <a:avLst/>
              <a:gdLst>
                <a:gd name="connsiteX0" fmla="*/ 0 w 167300"/>
                <a:gd name="connsiteY0" fmla="*/ 0 h 890873"/>
                <a:gd name="connsiteX1" fmla="*/ 143732 w 167300"/>
                <a:gd name="connsiteY1" fmla="*/ 233077 h 890873"/>
                <a:gd name="connsiteX2" fmla="*/ 160973 w 167300"/>
                <a:gd name="connsiteY2" fmla="*/ 482822 h 890873"/>
                <a:gd name="connsiteX3" fmla="*/ 0 w 167300"/>
                <a:gd name="connsiteY3" fmla="*/ 890873 h 890873"/>
              </a:gdLst>
              <a:ahLst/>
              <a:cxnLst>
                <a:cxn ang="0">
                  <a:pos x="connsiteX0" y="connsiteY0"/>
                </a:cxn>
                <a:cxn ang="0">
                  <a:pos x="connsiteX1" y="connsiteY1"/>
                </a:cxn>
                <a:cxn ang="0">
                  <a:pos x="connsiteX2" y="connsiteY2"/>
                </a:cxn>
                <a:cxn ang="0">
                  <a:pos x="connsiteX3" y="connsiteY3"/>
                </a:cxn>
              </a:cxnLst>
              <a:rect l="l" t="t" r="r" b="b"/>
              <a:pathLst>
                <a:path w="167300" h="890873">
                  <a:moveTo>
                    <a:pt x="0" y="0"/>
                  </a:moveTo>
                  <a:cubicBezTo>
                    <a:pt x="0" y="0"/>
                    <a:pt x="110585" y="127254"/>
                    <a:pt x="143732" y="233077"/>
                  </a:cubicBezTo>
                  <a:cubicBezTo>
                    <a:pt x="168974" y="313563"/>
                    <a:pt x="172593" y="399098"/>
                    <a:pt x="160973" y="482822"/>
                  </a:cubicBezTo>
                  <a:cubicBezTo>
                    <a:pt x="136970" y="655892"/>
                    <a:pt x="0" y="890873"/>
                    <a:pt x="0" y="890873"/>
                  </a:cubicBezTo>
                </a:path>
              </a:pathLst>
            </a:custGeom>
            <a:noFill/>
            <a:ln w="9525" cap="rnd">
              <a:solidFill>
                <a:schemeClr val="bg2">
                  <a:alpha val="25000"/>
                </a:schemeClr>
              </a:solidFill>
              <a:prstDash val="lgDash"/>
              <a:round/>
            </a:ln>
          </p:spPr>
          <p:txBody>
            <a:bodyPr rtlCol="0" anchor="ctr"/>
            <a:lstStyle/>
            <a:p>
              <a:endParaRPr lang="en-US"/>
            </a:p>
          </p:txBody>
        </p:sp>
        <p:sp>
          <p:nvSpPr>
            <p:cNvPr id="122" name="Freeform: Shape 121">
              <a:extLst>
                <a:ext uri="{FF2B5EF4-FFF2-40B4-BE49-F238E27FC236}">
                  <a16:creationId xmlns:a16="http://schemas.microsoft.com/office/drawing/2014/main" id="{DF32521F-B67B-4D14-BB6E-0DD27E1C70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49272" y="1514475"/>
              <a:ext cx="3076098" cy="1677721"/>
            </a:xfrm>
            <a:custGeom>
              <a:avLst/>
              <a:gdLst>
                <a:gd name="connsiteX0" fmla="*/ 3076099 w 3076098"/>
                <a:gd name="connsiteY0" fmla="*/ 12287 h 1677721"/>
                <a:gd name="connsiteX1" fmla="*/ 3054287 w 3076098"/>
                <a:gd name="connsiteY1" fmla="*/ 609029 h 1677721"/>
                <a:gd name="connsiteX2" fmla="*/ 3054287 w 3076098"/>
                <a:gd name="connsiteY2" fmla="*/ 824770 h 1677721"/>
                <a:gd name="connsiteX3" fmla="*/ 3002375 w 3076098"/>
                <a:gd name="connsiteY3" fmla="*/ 1158240 h 1677721"/>
                <a:gd name="connsiteX4" fmla="*/ 2945797 w 3076098"/>
                <a:gd name="connsiteY4" fmla="*/ 1277112 h 1677721"/>
                <a:gd name="connsiteX5" fmla="*/ 2706815 w 3076098"/>
                <a:gd name="connsiteY5" fmla="*/ 1492853 h 1677721"/>
                <a:gd name="connsiteX6" fmla="*/ 2451735 w 3076098"/>
                <a:gd name="connsiteY6" fmla="*/ 1618583 h 1677721"/>
                <a:gd name="connsiteX7" fmla="*/ 2128457 w 3076098"/>
                <a:gd name="connsiteY7" fmla="*/ 1677448 h 1677721"/>
                <a:gd name="connsiteX8" fmla="*/ 1672495 w 3076098"/>
                <a:gd name="connsiteY8" fmla="*/ 1505522 h 1677721"/>
                <a:gd name="connsiteX9" fmla="*/ 1445038 w 3076098"/>
                <a:gd name="connsiteY9" fmla="*/ 1230916 h 1677721"/>
                <a:gd name="connsiteX10" fmla="*/ 1381506 w 3076098"/>
                <a:gd name="connsiteY10" fmla="*/ 1044035 h 1677721"/>
                <a:gd name="connsiteX11" fmla="*/ 1260253 w 3076098"/>
                <a:gd name="connsiteY11" fmla="*/ 837533 h 1677721"/>
                <a:gd name="connsiteX12" fmla="*/ 1108520 w 3076098"/>
                <a:gd name="connsiteY12" fmla="*/ 772954 h 1677721"/>
                <a:gd name="connsiteX13" fmla="*/ 955358 w 3076098"/>
                <a:gd name="connsiteY13" fmla="*/ 751427 h 1677721"/>
                <a:gd name="connsiteX14" fmla="*/ 763810 w 3076098"/>
                <a:gd name="connsiteY14" fmla="*/ 764762 h 1677721"/>
                <a:gd name="connsiteX15" fmla="*/ 651224 w 3076098"/>
                <a:gd name="connsiteY15" fmla="*/ 728186 h 1677721"/>
                <a:gd name="connsiteX16" fmla="*/ 510730 w 3076098"/>
                <a:gd name="connsiteY16" fmla="*/ 587788 h 1677721"/>
                <a:gd name="connsiteX17" fmla="*/ 323183 w 3076098"/>
                <a:gd name="connsiteY17" fmla="*/ 353187 h 1677721"/>
                <a:gd name="connsiteX18" fmla="*/ 0 w 3076098"/>
                <a:gd name="connsiteY18" fmla="*/ 0 h 1677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76098" h="1677721">
                  <a:moveTo>
                    <a:pt x="3076099" y="12287"/>
                  </a:moveTo>
                  <a:cubicBezTo>
                    <a:pt x="3069336" y="183071"/>
                    <a:pt x="3053525" y="438150"/>
                    <a:pt x="3054287" y="609029"/>
                  </a:cubicBezTo>
                  <a:cubicBezTo>
                    <a:pt x="3054572" y="680942"/>
                    <a:pt x="3056477" y="752856"/>
                    <a:pt x="3054287" y="824770"/>
                  </a:cubicBezTo>
                  <a:cubicBezTo>
                    <a:pt x="3050858" y="937832"/>
                    <a:pt x="3038285" y="1051084"/>
                    <a:pt x="3002375" y="1158240"/>
                  </a:cubicBezTo>
                  <a:cubicBezTo>
                    <a:pt x="2988374" y="1200055"/>
                    <a:pt x="2969895" y="1240155"/>
                    <a:pt x="2945797" y="1277112"/>
                  </a:cubicBezTo>
                  <a:cubicBezTo>
                    <a:pt x="2886742" y="1367885"/>
                    <a:pt x="2798636" y="1434846"/>
                    <a:pt x="2706815" y="1492853"/>
                  </a:cubicBezTo>
                  <a:cubicBezTo>
                    <a:pt x="2626424" y="1543717"/>
                    <a:pt x="2541080" y="1586103"/>
                    <a:pt x="2451735" y="1618583"/>
                  </a:cubicBezTo>
                  <a:cubicBezTo>
                    <a:pt x="2347817" y="1656398"/>
                    <a:pt x="2238851" y="1680591"/>
                    <a:pt x="2128457" y="1677448"/>
                  </a:cubicBezTo>
                  <a:cubicBezTo>
                    <a:pt x="1962436" y="1672781"/>
                    <a:pt x="1804702" y="1606677"/>
                    <a:pt x="1672495" y="1505522"/>
                  </a:cubicBezTo>
                  <a:cubicBezTo>
                    <a:pt x="1576483" y="1432084"/>
                    <a:pt x="1493520" y="1341501"/>
                    <a:pt x="1445038" y="1230916"/>
                  </a:cubicBezTo>
                  <a:cubicBezTo>
                    <a:pt x="1418653" y="1170623"/>
                    <a:pt x="1401794" y="1106710"/>
                    <a:pt x="1381506" y="1044035"/>
                  </a:cubicBezTo>
                  <a:cubicBezTo>
                    <a:pt x="1356360" y="966026"/>
                    <a:pt x="1324261" y="887730"/>
                    <a:pt x="1260253" y="837533"/>
                  </a:cubicBezTo>
                  <a:cubicBezTo>
                    <a:pt x="1216628" y="803243"/>
                    <a:pt x="1162717" y="786194"/>
                    <a:pt x="1108520" y="772954"/>
                  </a:cubicBezTo>
                  <a:cubicBezTo>
                    <a:pt x="1058228" y="760667"/>
                    <a:pt x="1007078" y="750570"/>
                    <a:pt x="955358" y="751427"/>
                  </a:cubicBezTo>
                  <a:cubicBezTo>
                    <a:pt x="891064" y="752475"/>
                    <a:pt x="827818" y="770001"/>
                    <a:pt x="763810" y="764762"/>
                  </a:cubicBezTo>
                  <a:cubicBezTo>
                    <a:pt x="723995" y="761524"/>
                    <a:pt x="685514" y="748760"/>
                    <a:pt x="651224" y="728186"/>
                  </a:cubicBezTo>
                  <a:cubicBezTo>
                    <a:pt x="594074" y="693896"/>
                    <a:pt x="552545" y="639985"/>
                    <a:pt x="510730" y="587788"/>
                  </a:cubicBezTo>
                  <a:cubicBezTo>
                    <a:pt x="448151" y="509683"/>
                    <a:pt x="384524" y="432245"/>
                    <a:pt x="323183" y="353187"/>
                  </a:cubicBezTo>
                  <a:cubicBezTo>
                    <a:pt x="246221" y="253937"/>
                    <a:pt x="94202" y="82868"/>
                    <a:pt x="0" y="0"/>
                  </a:cubicBezTo>
                </a:path>
              </a:pathLst>
            </a:custGeom>
            <a:noFill/>
            <a:ln w="9525" cap="rnd">
              <a:solidFill>
                <a:schemeClr val="bg2">
                  <a:alpha val="25000"/>
                </a:schemeClr>
              </a:solidFill>
              <a:prstDash val="lgDash"/>
              <a:round/>
            </a:ln>
          </p:spPr>
          <p:txBody>
            <a:bodyPr rtlCol="0" anchor="ctr"/>
            <a:lstStyle/>
            <a:p>
              <a:endParaRPr lang="en-US"/>
            </a:p>
          </p:txBody>
        </p:sp>
        <p:sp>
          <p:nvSpPr>
            <p:cNvPr id="123" name="Freeform: Shape 122">
              <a:extLst>
                <a:ext uri="{FF2B5EF4-FFF2-40B4-BE49-F238E27FC236}">
                  <a16:creationId xmlns:a16="http://schemas.microsoft.com/office/drawing/2014/main" id="{56F73602-5ACB-4102-894B-D140E71E67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9025" y="1548764"/>
              <a:ext cx="2607257" cy="1468691"/>
            </a:xfrm>
            <a:custGeom>
              <a:avLst/>
              <a:gdLst>
                <a:gd name="connsiteX0" fmla="*/ 2568321 w 2607257"/>
                <a:gd name="connsiteY0" fmla="*/ 18002 h 1468691"/>
                <a:gd name="connsiteX1" fmla="*/ 2590609 w 2607257"/>
                <a:gd name="connsiteY1" fmla="*/ 258509 h 1468691"/>
                <a:gd name="connsiteX2" fmla="*/ 2606802 w 2607257"/>
                <a:gd name="connsiteY2" fmla="*/ 563118 h 1468691"/>
                <a:gd name="connsiteX3" fmla="*/ 2587181 w 2607257"/>
                <a:gd name="connsiteY3" fmla="*/ 910400 h 1468691"/>
                <a:gd name="connsiteX4" fmla="*/ 2568702 w 2607257"/>
                <a:gd name="connsiteY4" fmla="*/ 1001554 h 1468691"/>
                <a:gd name="connsiteX5" fmla="*/ 2407063 w 2607257"/>
                <a:gd name="connsiteY5" fmla="*/ 1262348 h 1468691"/>
                <a:gd name="connsiteX6" fmla="*/ 2211896 w 2607257"/>
                <a:gd name="connsiteY6" fmla="*/ 1390078 h 1468691"/>
                <a:gd name="connsiteX7" fmla="*/ 1936623 w 2607257"/>
                <a:gd name="connsiteY7" fmla="*/ 1466660 h 1468691"/>
                <a:gd name="connsiteX8" fmla="*/ 1749933 w 2607257"/>
                <a:gd name="connsiteY8" fmla="*/ 1447514 h 1468691"/>
                <a:gd name="connsiteX9" fmla="*/ 1594295 w 2607257"/>
                <a:gd name="connsiteY9" fmla="*/ 1351788 h 1468691"/>
                <a:gd name="connsiteX10" fmla="*/ 1512951 w 2607257"/>
                <a:gd name="connsiteY10" fmla="*/ 1227392 h 1468691"/>
                <a:gd name="connsiteX11" fmla="*/ 1500949 w 2607257"/>
                <a:gd name="connsiteY11" fmla="*/ 992886 h 1468691"/>
                <a:gd name="connsiteX12" fmla="*/ 1541621 w 2607257"/>
                <a:gd name="connsiteY12" fmla="*/ 803910 h 1468691"/>
                <a:gd name="connsiteX13" fmla="*/ 1541621 w 2607257"/>
                <a:gd name="connsiteY13" fmla="*/ 665131 h 1468691"/>
                <a:gd name="connsiteX14" fmla="*/ 1429131 w 2607257"/>
                <a:gd name="connsiteY14" fmla="*/ 526352 h 1468691"/>
                <a:gd name="connsiteX15" fmla="*/ 1163383 w 2607257"/>
                <a:gd name="connsiteY15" fmla="*/ 449771 h 1468691"/>
                <a:gd name="connsiteX16" fmla="*/ 811530 w 2607257"/>
                <a:gd name="connsiteY16" fmla="*/ 406718 h 1468691"/>
                <a:gd name="connsiteX17" fmla="*/ 574548 w 2607257"/>
                <a:gd name="connsiteY17" fmla="*/ 354044 h 1468691"/>
                <a:gd name="connsiteX18" fmla="*/ 284893 w 2607257"/>
                <a:gd name="connsiteY18" fmla="*/ 224885 h 1468691"/>
                <a:gd name="connsiteX19" fmla="*/ 0 w 2607257"/>
                <a:gd name="connsiteY19" fmla="*/ 0 h 146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07257" h="1468691">
                  <a:moveTo>
                    <a:pt x="2568321" y="18002"/>
                  </a:moveTo>
                  <a:cubicBezTo>
                    <a:pt x="2574989" y="70009"/>
                    <a:pt x="2587752" y="206121"/>
                    <a:pt x="2590609" y="258509"/>
                  </a:cubicBezTo>
                  <a:cubicBezTo>
                    <a:pt x="2596134" y="360045"/>
                    <a:pt x="2604707" y="461486"/>
                    <a:pt x="2606802" y="563118"/>
                  </a:cubicBezTo>
                  <a:cubicBezTo>
                    <a:pt x="2609088" y="679228"/>
                    <a:pt x="2602802" y="795338"/>
                    <a:pt x="2587181" y="910400"/>
                  </a:cubicBezTo>
                  <a:cubicBezTo>
                    <a:pt x="2582990" y="941165"/>
                    <a:pt x="2577274" y="971645"/>
                    <a:pt x="2568702" y="1001554"/>
                  </a:cubicBezTo>
                  <a:cubicBezTo>
                    <a:pt x="2540222" y="1101471"/>
                    <a:pt x="2482501" y="1190816"/>
                    <a:pt x="2407063" y="1262348"/>
                  </a:cubicBezTo>
                  <a:cubicBezTo>
                    <a:pt x="2350294" y="1316165"/>
                    <a:pt x="2283047" y="1357313"/>
                    <a:pt x="2211896" y="1390078"/>
                  </a:cubicBezTo>
                  <a:cubicBezTo>
                    <a:pt x="2124742" y="1430179"/>
                    <a:pt x="2032159" y="1458754"/>
                    <a:pt x="1936623" y="1466660"/>
                  </a:cubicBezTo>
                  <a:cubicBezTo>
                    <a:pt x="1873567" y="1471898"/>
                    <a:pt x="1809845" y="1467517"/>
                    <a:pt x="1749933" y="1447514"/>
                  </a:cubicBezTo>
                  <a:cubicBezTo>
                    <a:pt x="1691449" y="1428083"/>
                    <a:pt x="1638109" y="1395222"/>
                    <a:pt x="1594295" y="1351788"/>
                  </a:cubicBezTo>
                  <a:cubicBezTo>
                    <a:pt x="1558576" y="1316450"/>
                    <a:pt x="1530001" y="1274540"/>
                    <a:pt x="1512951" y="1227392"/>
                  </a:cubicBezTo>
                  <a:cubicBezTo>
                    <a:pt x="1485900" y="1152811"/>
                    <a:pt x="1487519" y="1071467"/>
                    <a:pt x="1500949" y="992886"/>
                  </a:cubicBezTo>
                  <a:cubicBezTo>
                    <a:pt x="1511808" y="929354"/>
                    <a:pt x="1529810" y="867251"/>
                    <a:pt x="1541621" y="803910"/>
                  </a:cubicBezTo>
                  <a:cubicBezTo>
                    <a:pt x="1550194" y="757714"/>
                    <a:pt x="1554194" y="710279"/>
                    <a:pt x="1541621" y="665131"/>
                  </a:cubicBezTo>
                  <a:cubicBezTo>
                    <a:pt x="1525143" y="605981"/>
                    <a:pt x="1481233" y="559403"/>
                    <a:pt x="1429131" y="526352"/>
                  </a:cubicBezTo>
                  <a:cubicBezTo>
                    <a:pt x="1350455" y="476536"/>
                    <a:pt x="1256157" y="461772"/>
                    <a:pt x="1163383" y="449771"/>
                  </a:cubicBezTo>
                  <a:cubicBezTo>
                    <a:pt x="1046131" y="434626"/>
                    <a:pt x="928306" y="424720"/>
                    <a:pt x="811530" y="406718"/>
                  </a:cubicBezTo>
                  <a:cubicBezTo>
                    <a:pt x="731425" y="394335"/>
                    <a:pt x="652081" y="377571"/>
                    <a:pt x="574548" y="354044"/>
                  </a:cubicBezTo>
                  <a:cubicBezTo>
                    <a:pt x="472916" y="323279"/>
                    <a:pt x="375094" y="280702"/>
                    <a:pt x="284893" y="224885"/>
                  </a:cubicBezTo>
                  <a:cubicBezTo>
                    <a:pt x="181832" y="161068"/>
                    <a:pt x="90868" y="80296"/>
                    <a:pt x="0" y="0"/>
                  </a:cubicBezTo>
                </a:path>
              </a:pathLst>
            </a:custGeom>
            <a:noFill/>
            <a:ln w="9525" cap="rnd">
              <a:solidFill>
                <a:schemeClr val="bg2">
                  <a:alpha val="25000"/>
                </a:schemeClr>
              </a:solidFill>
              <a:prstDash val="lgDash"/>
              <a:round/>
            </a:ln>
          </p:spPr>
          <p:txBody>
            <a:bodyPr rtlCol="0" anchor="ctr"/>
            <a:lstStyle/>
            <a:p>
              <a:endParaRPr lang="en-US"/>
            </a:p>
          </p:txBody>
        </p:sp>
        <p:sp>
          <p:nvSpPr>
            <p:cNvPr id="124" name="Freeform: Shape 123">
              <a:extLst>
                <a:ext uri="{FF2B5EF4-FFF2-40B4-BE49-F238E27FC236}">
                  <a16:creationId xmlns:a16="http://schemas.microsoft.com/office/drawing/2014/main" id="{E87FA368-45DC-4276-A257-F67A12B20F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50204" y="1524380"/>
              <a:ext cx="2095685" cy="1175182"/>
            </a:xfrm>
            <a:custGeom>
              <a:avLst/>
              <a:gdLst>
                <a:gd name="connsiteX0" fmla="*/ 1950434 w 2095685"/>
                <a:gd name="connsiteY0" fmla="*/ 0 h 1175182"/>
                <a:gd name="connsiteX1" fmla="*/ 2077307 w 2095685"/>
                <a:gd name="connsiteY1" fmla="*/ 479108 h 1175182"/>
                <a:gd name="connsiteX2" fmla="*/ 2089309 w 2095685"/>
                <a:gd name="connsiteY2" fmla="*/ 826008 h 1175182"/>
                <a:gd name="connsiteX3" fmla="*/ 1987582 w 2095685"/>
                <a:gd name="connsiteY3" fmla="*/ 1101185 h 1175182"/>
                <a:gd name="connsiteX4" fmla="*/ 1818037 w 2095685"/>
                <a:gd name="connsiteY4" fmla="*/ 1173004 h 1175182"/>
                <a:gd name="connsiteX5" fmla="*/ 1694402 w 2095685"/>
                <a:gd name="connsiteY5" fmla="*/ 1157097 h 1175182"/>
                <a:gd name="connsiteX6" fmla="*/ 1594676 w 2095685"/>
                <a:gd name="connsiteY6" fmla="*/ 1013555 h 1175182"/>
                <a:gd name="connsiteX7" fmla="*/ 1664494 w 2095685"/>
                <a:gd name="connsiteY7" fmla="*/ 790289 h 1175182"/>
                <a:gd name="connsiteX8" fmla="*/ 1684401 w 2095685"/>
                <a:gd name="connsiteY8" fmla="*/ 527114 h 1175182"/>
                <a:gd name="connsiteX9" fmla="*/ 1550765 w 2095685"/>
                <a:gd name="connsiteY9" fmla="*/ 343662 h 1175182"/>
                <a:gd name="connsiteX10" fmla="*/ 1315402 w 2095685"/>
                <a:gd name="connsiteY10" fmla="*/ 265938 h 1175182"/>
                <a:gd name="connsiteX11" fmla="*/ 876586 w 2095685"/>
                <a:gd name="connsiteY11" fmla="*/ 200120 h 1175182"/>
                <a:gd name="connsiteX12" fmla="*/ 591312 w 2095685"/>
                <a:gd name="connsiteY12" fmla="*/ 186119 h 1175182"/>
                <a:gd name="connsiteX13" fmla="*/ 0 w 2095685"/>
                <a:gd name="connsiteY13" fmla="*/ 16669 h 1175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95685" h="1175182">
                  <a:moveTo>
                    <a:pt x="1950434" y="0"/>
                  </a:moveTo>
                  <a:cubicBezTo>
                    <a:pt x="1973485" y="77629"/>
                    <a:pt x="2063115" y="399383"/>
                    <a:pt x="2077307" y="479108"/>
                  </a:cubicBezTo>
                  <a:cubicBezTo>
                    <a:pt x="2097786" y="593693"/>
                    <a:pt x="2100167" y="710089"/>
                    <a:pt x="2089309" y="826008"/>
                  </a:cubicBezTo>
                  <a:cubicBezTo>
                    <a:pt x="2079784" y="927545"/>
                    <a:pt x="2061401" y="1032891"/>
                    <a:pt x="1987582" y="1101185"/>
                  </a:cubicBezTo>
                  <a:cubicBezTo>
                    <a:pt x="1941481" y="1143762"/>
                    <a:pt x="1880616" y="1165670"/>
                    <a:pt x="1818037" y="1173004"/>
                  </a:cubicBezTo>
                  <a:cubicBezTo>
                    <a:pt x="1775746" y="1177957"/>
                    <a:pt x="1732693" y="1175195"/>
                    <a:pt x="1694402" y="1157097"/>
                  </a:cubicBezTo>
                  <a:cubicBezTo>
                    <a:pt x="1638110" y="1130427"/>
                    <a:pt x="1600295" y="1075373"/>
                    <a:pt x="1594676" y="1013555"/>
                  </a:cubicBezTo>
                  <a:cubicBezTo>
                    <a:pt x="1587532" y="934879"/>
                    <a:pt x="1635633" y="864870"/>
                    <a:pt x="1664494" y="790289"/>
                  </a:cubicBezTo>
                  <a:cubicBezTo>
                    <a:pt x="1696974" y="706279"/>
                    <a:pt x="1708594" y="613791"/>
                    <a:pt x="1684401" y="527114"/>
                  </a:cubicBezTo>
                  <a:cubicBezTo>
                    <a:pt x="1663351" y="451580"/>
                    <a:pt x="1616488" y="386620"/>
                    <a:pt x="1550765" y="343662"/>
                  </a:cubicBezTo>
                  <a:cubicBezTo>
                    <a:pt x="1480947" y="298133"/>
                    <a:pt x="1397508" y="282131"/>
                    <a:pt x="1315402" y="265938"/>
                  </a:cubicBezTo>
                  <a:cubicBezTo>
                    <a:pt x="1170051" y="237173"/>
                    <a:pt x="1024128" y="212027"/>
                    <a:pt x="876586" y="200120"/>
                  </a:cubicBezTo>
                  <a:cubicBezTo>
                    <a:pt x="781717" y="192500"/>
                    <a:pt x="686276" y="193643"/>
                    <a:pt x="591312" y="186119"/>
                  </a:cubicBezTo>
                  <a:cubicBezTo>
                    <a:pt x="465296" y="176213"/>
                    <a:pt x="160211" y="193453"/>
                    <a:pt x="0" y="16669"/>
                  </a:cubicBezTo>
                </a:path>
              </a:pathLst>
            </a:custGeom>
            <a:noFill/>
            <a:ln w="9525" cap="rnd">
              <a:solidFill>
                <a:schemeClr val="bg2">
                  <a:alpha val="25000"/>
                </a:schemeClr>
              </a:solidFill>
              <a:prstDash val="lgDash"/>
              <a:round/>
            </a:ln>
          </p:spPr>
          <p:txBody>
            <a:bodyPr rtlCol="0" anchor="ctr"/>
            <a:lstStyle/>
            <a:p>
              <a:endParaRPr lang="en-US"/>
            </a:p>
          </p:txBody>
        </p:sp>
      </p:grpSp>
      <p:sp>
        <p:nvSpPr>
          <p:cNvPr id="2" name="Title 1">
            <a:extLst>
              <a:ext uri="{FF2B5EF4-FFF2-40B4-BE49-F238E27FC236}">
                <a16:creationId xmlns:a16="http://schemas.microsoft.com/office/drawing/2014/main" id="{203D4513-4B35-384A-3660-78D9DE5A8094}"/>
              </a:ext>
            </a:extLst>
          </p:cNvPr>
          <p:cNvSpPr>
            <a:spLocks noGrp="1"/>
          </p:cNvSpPr>
          <p:nvPr>
            <p:ph type="title"/>
          </p:nvPr>
        </p:nvSpPr>
        <p:spPr>
          <a:xfrm>
            <a:off x="994404" y="731041"/>
            <a:ext cx="10191942" cy="3173034"/>
          </a:xfrm>
        </p:spPr>
        <p:txBody>
          <a:bodyPr vert="horz" lIns="91440" tIns="45720" rIns="91440" bIns="45720" rtlCol="0" anchor="b">
            <a:normAutofit/>
          </a:bodyPr>
          <a:lstStyle/>
          <a:p>
            <a:pPr algn="ctr"/>
            <a:r>
              <a:rPr lang="en-US" sz="6600" kern="1200">
                <a:solidFill>
                  <a:srgbClr val="FFFFFF"/>
                </a:solidFill>
                <a:latin typeface="+mj-lt"/>
                <a:ea typeface="+mj-ea"/>
                <a:cs typeface="+mj-cs"/>
              </a:rPr>
              <a:t>Pricing Net Sheet $</a:t>
            </a:r>
          </a:p>
        </p:txBody>
      </p:sp>
      <p:grpSp>
        <p:nvGrpSpPr>
          <p:cNvPr id="131" name="Cross">
            <a:extLst>
              <a:ext uri="{FF2B5EF4-FFF2-40B4-BE49-F238E27FC236}">
                <a16:creationId xmlns:a16="http://schemas.microsoft.com/office/drawing/2014/main" id="{DDB99EF5-8801-40E2-83D3-196FADCBBA7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30939" y="3874229"/>
            <a:ext cx="118872" cy="118872"/>
            <a:chOff x="1175347" y="3733800"/>
            <a:chExt cx="118872" cy="118872"/>
          </a:xfrm>
        </p:grpSpPr>
        <p:cxnSp>
          <p:nvCxnSpPr>
            <p:cNvPr id="132" name="Straight Connector 131">
              <a:extLst>
                <a:ext uri="{FF2B5EF4-FFF2-40B4-BE49-F238E27FC236}">
                  <a16:creationId xmlns:a16="http://schemas.microsoft.com/office/drawing/2014/main" id="{50FE3A76-C0EC-41F2-92AD-1A75BA37712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34783" y="3733800"/>
              <a:ext cx="0" cy="118872"/>
            </a:xfrm>
            <a:prstGeom prst="line">
              <a:avLst/>
            </a:prstGeom>
            <a:ln w="12700">
              <a:solidFill>
                <a:schemeClr val="accent5"/>
              </a:solidFill>
            </a:ln>
          </p:spPr>
          <p:style>
            <a:lnRef idx="1">
              <a:schemeClr val="accent2"/>
            </a:lnRef>
            <a:fillRef idx="0">
              <a:schemeClr val="accent2"/>
            </a:fillRef>
            <a:effectRef idx="0">
              <a:schemeClr val="accent2"/>
            </a:effectRef>
            <a:fontRef idx="minor">
              <a:schemeClr val="tx1"/>
            </a:fontRef>
          </p:style>
        </p:cxnSp>
        <p:cxnSp>
          <p:nvCxnSpPr>
            <p:cNvPr id="133" name="Straight Connector 132">
              <a:extLst>
                <a:ext uri="{FF2B5EF4-FFF2-40B4-BE49-F238E27FC236}">
                  <a16:creationId xmlns:a16="http://schemas.microsoft.com/office/drawing/2014/main" id="{C22AF00A-AACB-4D06-A706-4231FD4EC6F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347" y="3793236"/>
              <a:ext cx="118872" cy="0"/>
            </a:xfrm>
            <a:prstGeom prst="line">
              <a:avLst/>
            </a:prstGeom>
            <a:ln w="12700">
              <a:solidFill>
                <a:schemeClr val="accent5"/>
              </a:solidFill>
            </a:ln>
          </p:spPr>
          <p:style>
            <a:lnRef idx="1">
              <a:schemeClr val="accent2"/>
            </a:lnRef>
            <a:fillRef idx="0">
              <a:schemeClr val="accent2"/>
            </a:fillRef>
            <a:effectRef idx="0">
              <a:schemeClr val="accent2"/>
            </a:effectRef>
            <a:fontRef idx="minor">
              <a:schemeClr val="tx1"/>
            </a:fontRef>
          </p:style>
        </p:cxnSp>
      </p:grpSp>
    </p:spTree>
    <p:extLst>
      <p:ext uri="{BB962C8B-B14F-4D97-AF65-F5344CB8AC3E}">
        <p14:creationId xmlns:p14="http://schemas.microsoft.com/office/powerpoint/2010/main" val="36595199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4864C-A97D-1053-AD41-742753061318}"/>
              </a:ext>
            </a:extLst>
          </p:cNvPr>
          <p:cNvSpPr>
            <a:spLocks noGrp="1"/>
          </p:cNvSpPr>
          <p:nvPr>
            <p:ph type="title"/>
          </p:nvPr>
        </p:nvSpPr>
        <p:spPr/>
        <p:txBody>
          <a:bodyPr/>
          <a:lstStyle/>
          <a:p>
            <a:r>
              <a:rPr lang="en-US" dirty="0"/>
              <a:t>Pricing</a:t>
            </a:r>
          </a:p>
        </p:txBody>
      </p:sp>
      <p:sp>
        <p:nvSpPr>
          <p:cNvPr id="3" name="Content Placeholder 2">
            <a:extLst>
              <a:ext uri="{FF2B5EF4-FFF2-40B4-BE49-F238E27FC236}">
                <a16:creationId xmlns:a16="http://schemas.microsoft.com/office/drawing/2014/main" id="{CA9108BD-7AD7-9B5F-1834-8941A35B77A0}"/>
              </a:ext>
            </a:extLst>
          </p:cNvPr>
          <p:cNvSpPr>
            <a:spLocks noGrp="1"/>
          </p:cNvSpPr>
          <p:nvPr>
            <p:ph idx="1"/>
          </p:nvPr>
        </p:nvSpPr>
        <p:spPr>
          <a:xfrm>
            <a:off x="838200" y="1285102"/>
            <a:ext cx="11353800" cy="5572897"/>
          </a:xfrm>
        </p:spPr>
        <p:txBody>
          <a:bodyPr>
            <a:normAutofit fontScale="47500" lnSpcReduction="20000"/>
          </a:bodyPr>
          <a:lstStyle/>
          <a:p>
            <a:pPr marL="0" indent="0">
              <a:buNone/>
            </a:pPr>
            <a:r>
              <a:rPr lang="en-US" dirty="0"/>
              <a:t>Review the 3-5 comparable properties you brought. Start with the lowest price and work your way up to the highest. The highest comp should be no higher than the price you want them listed. Use the “CMA Sheet” to write the important details. At the end, ask them “Based on the information we reviewed, where do you think your home should be positioned in the market?” Try your best to get them to tell you a price. Multiple attempts at right price (seasonality matters).  </a:t>
            </a:r>
          </a:p>
          <a:p>
            <a:pPr marL="0" indent="0">
              <a:buNone/>
            </a:pPr>
            <a:r>
              <a:rPr lang="en-US" dirty="0"/>
              <a:t>Be sure to review with them the </a:t>
            </a:r>
            <a:r>
              <a:rPr lang="en-US" b="1" dirty="0"/>
              <a:t>“21 Day Rule”.</a:t>
            </a:r>
            <a:r>
              <a:rPr lang="en-US" dirty="0"/>
              <a:t> This is especially important if you are taking a gamble with the list price but does not hurt to mention with EVERY seller. It will be extremely important if you need to obtain a price reduction later.</a:t>
            </a:r>
          </a:p>
          <a:p>
            <a:pPr marL="0" indent="0">
              <a:buNone/>
            </a:pPr>
            <a:r>
              <a:rPr lang="en-US" b="1" dirty="0"/>
              <a:t>21 Day Rule</a:t>
            </a:r>
            <a:r>
              <a:rPr lang="en-US" dirty="0"/>
              <a:t> – Tell them “</a:t>
            </a:r>
            <a:r>
              <a:rPr lang="en-US" b="1" dirty="0"/>
              <a:t>We will know within the first 21 days (14 in busier markets) if the price of your home is right or wrong. We will know one of three ways</a:t>
            </a:r>
            <a:r>
              <a:rPr lang="en-US" dirty="0"/>
              <a:t>.”</a:t>
            </a:r>
          </a:p>
          <a:p>
            <a:pPr marL="0" indent="0">
              <a:buNone/>
            </a:pPr>
            <a:r>
              <a:rPr lang="en-US" dirty="0"/>
              <a:t>1. – If we have a lot of showings and an offer(s), we know the home is priced appropriately. </a:t>
            </a:r>
          </a:p>
          <a:p>
            <a:pPr marL="0" indent="0">
              <a:buNone/>
            </a:pPr>
            <a:r>
              <a:rPr lang="en-US" dirty="0"/>
              <a:t> 2. – If we have showings and poor feedback or very few showings &amp; no offers, we know the price of a home is slightly off. For example, if we have 10 showings on your home and 8 of them say we were overpriced, we would know we are slightly overpriced, wouldn’t you agree? </a:t>
            </a:r>
          </a:p>
          <a:p>
            <a:pPr marL="0" indent="0">
              <a:buNone/>
            </a:pPr>
            <a:r>
              <a:rPr lang="en-US" dirty="0"/>
              <a:t> 3. – If nobody comes to see your home, which is – don’t worry – quite unlikely, but always a possibility, then the price is more significantly off. </a:t>
            </a:r>
          </a:p>
          <a:p>
            <a:pPr marL="0" indent="0">
              <a:buNone/>
            </a:pPr>
            <a:endParaRPr lang="en-US" dirty="0"/>
          </a:p>
          <a:p>
            <a:pPr marL="0" indent="0">
              <a:buNone/>
            </a:pPr>
            <a:r>
              <a:rPr lang="en-US" dirty="0"/>
              <a:t>If the seller is initially thinking of a price WAY too high discuss “</a:t>
            </a:r>
            <a:r>
              <a:rPr lang="en-US" b="1" dirty="0"/>
              <a:t>Plan A/B</a:t>
            </a:r>
            <a:r>
              <a:rPr lang="en-US" dirty="0"/>
              <a:t>”. </a:t>
            </a:r>
          </a:p>
          <a:p>
            <a:pPr marL="0" indent="0">
              <a:buNone/>
            </a:pPr>
            <a:r>
              <a:rPr lang="en-US" b="1" dirty="0"/>
              <a:t>Plan A/B</a:t>
            </a:r>
            <a:r>
              <a:rPr lang="en-US" dirty="0"/>
              <a:t> – Tell them, “</a:t>
            </a:r>
            <a:r>
              <a:rPr lang="en-US" b="1" dirty="0"/>
              <a:t>Obviously we all want your home to sell for as much as possible, but if the market decides $400,000 is too high for your home, what is plan B? We spend thousands of dollars marketing your home, so it is very important that I know what that looks like</a:t>
            </a:r>
            <a:r>
              <a:rPr lang="en-US" dirty="0"/>
              <a:t>.”</a:t>
            </a:r>
          </a:p>
          <a:p>
            <a:endParaRPr lang="en-US" dirty="0"/>
          </a:p>
          <a:p>
            <a:pPr marL="0" indent="0">
              <a:buNone/>
            </a:pPr>
            <a:r>
              <a:rPr lang="en-US" dirty="0"/>
              <a:t>Net Sheet (fillable one available on our </a:t>
            </a:r>
            <a:r>
              <a:rPr lang="en-US" dirty="0" err="1"/>
              <a:t>Canzell</a:t>
            </a:r>
            <a:r>
              <a:rPr lang="en-US" dirty="0"/>
              <a:t> portal)</a:t>
            </a:r>
          </a:p>
          <a:p>
            <a:pPr marL="0" indent="0">
              <a:buNone/>
            </a:pPr>
            <a:r>
              <a:rPr lang="en-US" dirty="0"/>
              <a:t>Use the price they gave you to fill out the “Net Sheet”. Be sure to fill in a dollar value for the “Brokerage Fee” instead of a percentage. Once you have determined the “Net Proceeds,” ask them “Does that number work for you?” </a:t>
            </a:r>
          </a:p>
          <a:p>
            <a:pPr marL="0" indent="0">
              <a:buNone/>
            </a:pPr>
            <a:endParaRPr lang="en-US" dirty="0"/>
          </a:p>
        </p:txBody>
      </p:sp>
      <p:pic>
        <p:nvPicPr>
          <p:cNvPr id="5" name="Picture 4" descr="A picture containing whiteboard&#10;&#10;Description automatically generated">
            <a:extLst>
              <a:ext uri="{FF2B5EF4-FFF2-40B4-BE49-F238E27FC236}">
                <a16:creationId xmlns:a16="http://schemas.microsoft.com/office/drawing/2014/main" id="{63F6F62E-63CF-7685-BDE5-8AD6A859A7C8}"/>
              </a:ext>
            </a:extLst>
          </p:cNvPr>
          <p:cNvPicPr>
            <a:picLocks noChangeAspect="1"/>
          </p:cNvPicPr>
          <p:nvPr/>
        </p:nvPicPr>
        <p:blipFill rotWithShape="1">
          <a:blip r:embed="rId2">
            <a:alphaModFix amt="70000"/>
          </a:blip>
          <a:srcRect l="802" r="24091" b="1"/>
          <a:stretch/>
        </p:blipFill>
        <p:spPr>
          <a:xfrm>
            <a:off x="10252009" y="-63393"/>
            <a:ext cx="1939991" cy="1091299"/>
          </a:xfrm>
          <a:prstGeom prst="rect">
            <a:avLst/>
          </a:prstGeom>
        </p:spPr>
      </p:pic>
    </p:spTree>
    <p:extLst>
      <p:ext uri="{BB962C8B-B14F-4D97-AF65-F5344CB8AC3E}">
        <p14:creationId xmlns:p14="http://schemas.microsoft.com/office/powerpoint/2010/main" val="13255865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B528C1-8D2B-997E-53F2-166A1C46DB69}"/>
              </a:ext>
            </a:extLst>
          </p:cNvPr>
          <p:cNvSpPr>
            <a:spLocks noGrp="1"/>
          </p:cNvSpPr>
          <p:nvPr>
            <p:ph idx="1"/>
          </p:nvPr>
        </p:nvSpPr>
        <p:spPr/>
        <p:txBody>
          <a:bodyPr/>
          <a:lstStyle/>
          <a:p>
            <a:pPr marL="0" indent="0">
              <a:buNone/>
            </a:pPr>
            <a:r>
              <a:rPr lang="en-US" dirty="0"/>
              <a:t>Fillable net sheet  (</a:t>
            </a:r>
            <a:r>
              <a:rPr lang="en-US" dirty="0" err="1"/>
              <a:t>inser</a:t>
            </a:r>
            <a:r>
              <a:rPr lang="en-US" dirty="0"/>
              <a:t> link)</a:t>
            </a:r>
          </a:p>
        </p:txBody>
      </p:sp>
    </p:spTree>
    <p:extLst>
      <p:ext uri="{BB962C8B-B14F-4D97-AF65-F5344CB8AC3E}">
        <p14:creationId xmlns:p14="http://schemas.microsoft.com/office/powerpoint/2010/main" val="37509914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47A131F-D5DE-41A5-B4CF-4F345319B4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1" name="Freeform: Shape 10">
            <a:extLst>
              <a:ext uri="{FF2B5EF4-FFF2-40B4-BE49-F238E27FC236}">
                <a16:creationId xmlns:a16="http://schemas.microsoft.com/office/drawing/2014/main" id="{3AF4666D-BD98-40A5-A75F-478B982010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600"/>
              </a:spcAft>
            </a:pPr>
            <a:r>
              <a:rPr lang="en-US" dirty="0">
                <a:solidFill>
                  <a:schemeClr val="tx1">
                    <a:lumMod val="65000"/>
                    <a:lumOff val="35000"/>
                  </a:schemeClr>
                </a:solidFill>
                <a:latin typeface="AvenirNext LT Pro Medium" panose="020B0504020202020204" pitchFamily="34" charset="0"/>
              </a:rPr>
              <a:t> </a:t>
            </a:r>
          </a:p>
        </p:txBody>
      </p:sp>
      <p:sp>
        <p:nvSpPr>
          <p:cNvPr id="13" name="Freeform: Shape 12">
            <a:extLst>
              <a:ext uri="{FF2B5EF4-FFF2-40B4-BE49-F238E27FC236}">
                <a16:creationId xmlns:a16="http://schemas.microsoft.com/office/drawing/2014/main" id="{68680585-71F9-4721-A998-4974171D2E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9256" y="6172200"/>
            <a:ext cx="1482102" cy="67936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600"/>
              </a:spcAft>
            </a:pPr>
            <a:r>
              <a:rPr lang="en-US" dirty="0">
                <a:solidFill>
                  <a:schemeClr val="tx1">
                    <a:lumMod val="65000"/>
                    <a:lumOff val="35000"/>
                  </a:schemeClr>
                </a:solidFill>
                <a:latin typeface="AvenirNext LT Pro Medium" panose="020B0504020202020204" pitchFamily="34" charset="0"/>
              </a:rPr>
              <a:t> </a:t>
            </a:r>
          </a:p>
        </p:txBody>
      </p:sp>
      <p:sp>
        <p:nvSpPr>
          <p:cNvPr id="15" name="Freeform: Shape 14">
            <a:extLst>
              <a:ext uri="{FF2B5EF4-FFF2-40B4-BE49-F238E27FC236}">
                <a16:creationId xmlns:a16="http://schemas.microsoft.com/office/drawing/2014/main" id="{12BC95C2-2EEC-4F59-ABA8-660B0D059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7352"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7" name="Graphic 141">
            <a:extLst>
              <a:ext uri="{FF2B5EF4-FFF2-40B4-BE49-F238E27FC236}">
                <a16:creationId xmlns:a16="http://schemas.microsoft.com/office/drawing/2014/main" id="{03E9870D-4BBA-43AF-8D44-BBADF020CFF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9" y="15178"/>
            <a:ext cx="2198951" cy="3331254"/>
            <a:chOff x="4473129" y="923925"/>
            <a:chExt cx="3308947" cy="5012817"/>
          </a:xfrm>
          <a:noFill/>
        </p:grpSpPr>
        <p:sp>
          <p:nvSpPr>
            <p:cNvPr id="18" name="Freeform: Shape 17">
              <a:extLst>
                <a:ext uri="{FF2B5EF4-FFF2-40B4-BE49-F238E27FC236}">
                  <a16:creationId xmlns:a16="http://schemas.microsoft.com/office/drawing/2014/main" id="{34BC5055-C77D-43CD-BB1D-A77B6779CD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988" y="924020"/>
              <a:ext cx="3296088" cy="5012722"/>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75000"/>
                </a:schemeClr>
              </a:solidFill>
              <a:prstDash val="lgDash"/>
              <a:round/>
            </a:ln>
          </p:spPr>
          <p:txBody>
            <a:bodyPr rtlCol="0" anchor="ctr"/>
            <a:lstStyle/>
            <a:p>
              <a:endParaRPr lang="en-US"/>
            </a:p>
          </p:txBody>
        </p:sp>
        <p:sp>
          <p:nvSpPr>
            <p:cNvPr id="19" name="Freeform: Shape 18">
              <a:extLst>
                <a:ext uri="{FF2B5EF4-FFF2-40B4-BE49-F238E27FC236}">
                  <a16:creationId xmlns:a16="http://schemas.microsoft.com/office/drawing/2014/main" id="{DB12D0B8-9385-489A-85AE-3D14AD0BA2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977477" cy="462714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75000"/>
                </a:schemeClr>
              </a:solidFill>
              <a:prstDash val="lgDash"/>
              <a:round/>
            </a:ln>
          </p:spPr>
          <p:txBody>
            <a:bodyPr rtlCol="0" anchor="ctr"/>
            <a:lstStyle/>
            <a:p>
              <a:endParaRPr lang="en-US"/>
            </a:p>
          </p:txBody>
        </p:sp>
        <p:sp>
          <p:nvSpPr>
            <p:cNvPr id="20" name="Freeform: Shape 19">
              <a:extLst>
                <a:ext uri="{FF2B5EF4-FFF2-40B4-BE49-F238E27FC236}">
                  <a16:creationId xmlns:a16="http://schemas.microsoft.com/office/drawing/2014/main" id="{D158A14A-147E-4130-A5E2-38FD84B181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4561" y="923925"/>
              <a:ext cx="2356712" cy="4118991"/>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75000"/>
                </a:schemeClr>
              </a:solidFill>
              <a:prstDash val="lgDash"/>
              <a:round/>
            </a:ln>
          </p:spPr>
          <p:txBody>
            <a:bodyPr rtlCol="0" anchor="ctr"/>
            <a:lstStyle/>
            <a:p>
              <a:endParaRPr lang="en-US"/>
            </a:p>
          </p:txBody>
        </p:sp>
        <p:sp>
          <p:nvSpPr>
            <p:cNvPr id="21" name="Freeform: Shape 20">
              <a:extLst>
                <a:ext uri="{FF2B5EF4-FFF2-40B4-BE49-F238E27FC236}">
                  <a16:creationId xmlns:a16="http://schemas.microsoft.com/office/drawing/2014/main" id="{75B8B1EB-5E2B-472C-AE60-2EC5961F16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059193" cy="3980116"/>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75000"/>
                </a:schemeClr>
              </a:solidFill>
              <a:prstDash val="lgDash"/>
              <a:round/>
            </a:ln>
          </p:spPr>
          <p:txBody>
            <a:bodyPr rtlCol="0" anchor="ctr"/>
            <a:lstStyle/>
            <a:p>
              <a:endParaRPr lang="en-US"/>
            </a:p>
          </p:txBody>
        </p:sp>
        <p:sp>
          <p:nvSpPr>
            <p:cNvPr id="22" name="Freeform: Shape 21">
              <a:extLst>
                <a:ext uri="{FF2B5EF4-FFF2-40B4-BE49-F238E27FC236}">
                  <a16:creationId xmlns:a16="http://schemas.microsoft.com/office/drawing/2014/main" id="{B4F5BD77-58D7-4B61-A666-1B4139A63A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131" y="1719357"/>
              <a:ext cx="743796" cy="2867501"/>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75000"/>
                </a:schemeClr>
              </a:solidFill>
              <a:prstDash val="lgDash"/>
              <a:round/>
            </a:ln>
          </p:spPr>
          <p:txBody>
            <a:bodyPr rtlCol="0" anchor="ctr"/>
            <a:lstStyle/>
            <a:p>
              <a:endParaRPr lang="en-US"/>
            </a:p>
          </p:txBody>
        </p:sp>
        <p:sp>
          <p:nvSpPr>
            <p:cNvPr id="23" name="Freeform: Shape 22">
              <a:extLst>
                <a:ext uri="{FF2B5EF4-FFF2-40B4-BE49-F238E27FC236}">
                  <a16:creationId xmlns:a16="http://schemas.microsoft.com/office/drawing/2014/main" id="{F5CBEC6B-EDB6-40B8-8771-E5AF41B8D6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1912731"/>
              <a:ext cx="597294" cy="2543540"/>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75000"/>
                </a:schemeClr>
              </a:solidFill>
              <a:prstDash val="lgDash"/>
              <a:round/>
            </a:ln>
          </p:spPr>
          <p:txBody>
            <a:bodyPr rtlCol="0" anchor="ctr"/>
            <a:lstStyle/>
            <a:p>
              <a:endParaRPr lang="en-US"/>
            </a:p>
          </p:txBody>
        </p:sp>
        <p:sp>
          <p:nvSpPr>
            <p:cNvPr id="24" name="Freeform: Shape 23">
              <a:extLst>
                <a:ext uri="{FF2B5EF4-FFF2-40B4-BE49-F238E27FC236}">
                  <a16:creationId xmlns:a16="http://schemas.microsoft.com/office/drawing/2014/main" id="{91BD0EE8-AA47-4044-9251-9F5A4B8201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1417" y="2227197"/>
              <a:ext cx="389425" cy="2011236"/>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75000"/>
                </a:schemeClr>
              </a:solidFill>
              <a:prstDash val="lgDash"/>
              <a:round/>
            </a:ln>
          </p:spPr>
          <p:txBody>
            <a:bodyPr rtlCol="0" anchor="ctr"/>
            <a:lstStyle/>
            <a:p>
              <a:endParaRPr lang="en-US" dirty="0"/>
            </a:p>
          </p:txBody>
        </p:sp>
      </p:grpSp>
      <p:grpSp>
        <p:nvGrpSpPr>
          <p:cNvPr id="26" name="Graphic 157">
            <a:extLst>
              <a:ext uri="{FF2B5EF4-FFF2-40B4-BE49-F238E27FC236}">
                <a16:creationId xmlns:a16="http://schemas.microsoft.com/office/drawing/2014/main" id="{C3279E8D-2BAA-4CB1-834B-09FADD54DE5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10600" y="3276600"/>
            <a:ext cx="3529260" cy="3581398"/>
            <a:chOff x="4114800" y="1423987"/>
            <a:chExt cx="3961542" cy="4007547"/>
          </a:xfrm>
          <a:noFill/>
        </p:grpSpPr>
        <p:sp>
          <p:nvSpPr>
            <p:cNvPr id="27" name="Freeform: Shape 26">
              <a:extLst>
                <a:ext uri="{FF2B5EF4-FFF2-40B4-BE49-F238E27FC236}">
                  <a16:creationId xmlns:a16="http://schemas.microsoft.com/office/drawing/2014/main" id="{3456F18E-4F61-486D-9CD6-65B30372C5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75000"/>
                </a:schemeClr>
              </a:solidFill>
              <a:prstDash val="lgDash"/>
              <a:round/>
            </a:ln>
          </p:spPr>
          <p:txBody>
            <a:bodyPr rtlCol="0" anchor="ctr"/>
            <a:lstStyle/>
            <a:p>
              <a:endParaRPr lang="en-US"/>
            </a:p>
          </p:txBody>
        </p:sp>
        <p:sp>
          <p:nvSpPr>
            <p:cNvPr id="28" name="Freeform: Shape 27">
              <a:extLst>
                <a:ext uri="{FF2B5EF4-FFF2-40B4-BE49-F238E27FC236}">
                  <a16:creationId xmlns:a16="http://schemas.microsoft.com/office/drawing/2014/main" id="{318DDF45-08F0-46B6-A0B7-133735C94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75000"/>
                </a:schemeClr>
              </a:solidFill>
              <a:prstDash val="lgDash"/>
              <a:round/>
            </a:ln>
          </p:spPr>
          <p:txBody>
            <a:bodyPr rtlCol="0" anchor="ctr"/>
            <a:lstStyle/>
            <a:p>
              <a:endParaRPr lang="en-US"/>
            </a:p>
          </p:txBody>
        </p:sp>
        <p:sp>
          <p:nvSpPr>
            <p:cNvPr id="29" name="Freeform: Shape 28">
              <a:extLst>
                <a:ext uri="{FF2B5EF4-FFF2-40B4-BE49-F238E27FC236}">
                  <a16:creationId xmlns:a16="http://schemas.microsoft.com/office/drawing/2014/main" id="{B9D0CC0F-710D-43F4-BC86-7637674201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75000"/>
                </a:schemeClr>
              </a:solidFill>
              <a:prstDash val="lgDash"/>
              <a:round/>
            </a:ln>
          </p:spPr>
          <p:txBody>
            <a:bodyPr rtlCol="0" anchor="ctr"/>
            <a:lstStyle/>
            <a:p>
              <a:endParaRPr lang="en-US"/>
            </a:p>
          </p:txBody>
        </p:sp>
        <p:sp>
          <p:nvSpPr>
            <p:cNvPr id="30" name="Freeform: Shape 29">
              <a:extLst>
                <a:ext uri="{FF2B5EF4-FFF2-40B4-BE49-F238E27FC236}">
                  <a16:creationId xmlns:a16="http://schemas.microsoft.com/office/drawing/2014/main" id="{6FB36AB6-CB81-495A-8A33-C0BCE67D6F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75000"/>
                </a:schemeClr>
              </a:solidFill>
              <a:prstDash val="lgDash"/>
              <a:round/>
            </a:ln>
          </p:spPr>
          <p:txBody>
            <a:bodyPr rtlCol="0" anchor="ctr"/>
            <a:lstStyle/>
            <a:p>
              <a:endParaRPr lang="en-US"/>
            </a:p>
          </p:txBody>
        </p:sp>
        <p:sp>
          <p:nvSpPr>
            <p:cNvPr id="31" name="Freeform: Shape 30">
              <a:extLst>
                <a:ext uri="{FF2B5EF4-FFF2-40B4-BE49-F238E27FC236}">
                  <a16:creationId xmlns:a16="http://schemas.microsoft.com/office/drawing/2014/main" id="{1993F7E6-ABF6-482D-BEA5-B4E607DDB4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75000"/>
                </a:schemeClr>
              </a:solidFill>
              <a:prstDash val="lgDash"/>
              <a:round/>
            </a:ln>
          </p:spPr>
          <p:txBody>
            <a:bodyPr rtlCol="0" anchor="ctr"/>
            <a:lstStyle/>
            <a:p>
              <a:endParaRPr lang="en-US"/>
            </a:p>
          </p:txBody>
        </p:sp>
        <p:sp>
          <p:nvSpPr>
            <p:cNvPr id="32" name="Freeform: Shape 31">
              <a:extLst>
                <a:ext uri="{FF2B5EF4-FFF2-40B4-BE49-F238E27FC236}">
                  <a16:creationId xmlns:a16="http://schemas.microsoft.com/office/drawing/2014/main" id="{DCA0B097-C21A-40B4-95E4-2FFA9697F8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75000"/>
                </a:schemeClr>
              </a:solidFill>
              <a:prstDash val="lgDash"/>
              <a:round/>
            </a:ln>
          </p:spPr>
          <p:txBody>
            <a:bodyPr rtlCol="0" anchor="ctr"/>
            <a:lstStyle/>
            <a:p>
              <a:endParaRPr lang="en-US"/>
            </a:p>
          </p:txBody>
        </p:sp>
        <p:sp>
          <p:nvSpPr>
            <p:cNvPr id="33" name="Freeform: Shape 32">
              <a:extLst>
                <a:ext uri="{FF2B5EF4-FFF2-40B4-BE49-F238E27FC236}">
                  <a16:creationId xmlns:a16="http://schemas.microsoft.com/office/drawing/2014/main" id="{AB2AF0F5-7EAA-4BAB-8DE2-D84E124170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75000"/>
                </a:schemeClr>
              </a:solidFill>
              <a:prstDash val="lgDash"/>
              <a:round/>
            </a:ln>
          </p:spPr>
          <p:txBody>
            <a:bodyPr rtlCol="0" anchor="ctr"/>
            <a:lstStyle/>
            <a:p>
              <a:endParaRPr lang="en-US"/>
            </a:p>
          </p:txBody>
        </p:sp>
      </p:grpSp>
      <p:sp useBgFill="1">
        <p:nvSpPr>
          <p:cNvPr id="35" name="Rectangle 34">
            <a:extLst>
              <a:ext uri="{FF2B5EF4-FFF2-40B4-BE49-F238E27FC236}">
                <a16:creationId xmlns:a16="http://schemas.microsoft.com/office/drawing/2014/main" id="{F1174801-1395-44C5-9B00-CCAC45C056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37" name="Rectangle 36">
            <a:extLst>
              <a:ext uri="{FF2B5EF4-FFF2-40B4-BE49-F238E27FC236}">
                <a16:creationId xmlns:a16="http://schemas.microsoft.com/office/drawing/2014/main" id="{996DFAFB-BCE1-4BEC-82FB-D574234DEF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4" name="Picture 3" descr="Pen placed on top of a signature line">
            <a:extLst>
              <a:ext uri="{FF2B5EF4-FFF2-40B4-BE49-F238E27FC236}">
                <a16:creationId xmlns:a16="http://schemas.microsoft.com/office/drawing/2014/main" id="{B279B887-6FAB-05C3-855B-7D74E9414DFD}"/>
              </a:ext>
            </a:extLst>
          </p:cNvPr>
          <p:cNvPicPr>
            <a:picLocks noChangeAspect="1"/>
          </p:cNvPicPr>
          <p:nvPr/>
        </p:nvPicPr>
        <p:blipFill rotWithShape="1">
          <a:blip r:embed="rId2">
            <a:alphaModFix/>
          </a:blip>
          <a:srcRect r="-1" b="15725"/>
          <a:stretch/>
        </p:blipFill>
        <p:spPr>
          <a:xfrm>
            <a:off x="20" y="10"/>
            <a:ext cx="12188932" cy="6856614"/>
          </a:xfrm>
          <a:prstGeom prst="rect">
            <a:avLst/>
          </a:prstGeom>
        </p:spPr>
      </p:pic>
      <p:sp>
        <p:nvSpPr>
          <p:cNvPr id="39" name="Rectangle 38">
            <a:extLst>
              <a:ext uri="{FF2B5EF4-FFF2-40B4-BE49-F238E27FC236}">
                <a16:creationId xmlns:a16="http://schemas.microsoft.com/office/drawing/2014/main" id="{F23DAFF7-4C98-4E0E-8986-198D54B6C1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0" y="0"/>
            <a:ext cx="6858000" cy="6858000"/>
          </a:xfrm>
          <a:prstGeom prst="rect">
            <a:avLst/>
          </a:prstGeom>
          <a:gradFill>
            <a:gsLst>
              <a:gs pos="100000">
                <a:schemeClr val="tx1">
                  <a:alpha val="0"/>
                </a:schemeClr>
              </a:gs>
              <a:gs pos="0">
                <a:schemeClr val="tx1"/>
              </a:gs>
              <a:gs pos="0">
                <a:schemeClr val="tx1">
                  <a:alpha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2DA3FC-A719-789B-AD6A-CE6F9BA0BF06}"/>
              </a:ext>
            </a:extLst>
          </p:cNvPr>
          <p:cNvSpPr>
            <a:spLocks noGrp="1"/>
          </p:cNvSpPr>
          <p:nvPr>
            <p:ph type="title"/>
          </p:nvPr>
        </p:nvSpPr>
        <p:spPr>
          <a:xfrm>
            <a:off x="1005654" y="565846"/>
            <a:ext cx="4958128" cy="3755144"/>
          </a:xfrm>
        </p:spPr>
        <p:txBody>
          <a:bodyPr vert="horz" lIns="91440" tIns="45720" rIns="91440" bIns="45720" rtlCol="0" anchor="b">
            <a:normAutofit/>
          </a:bodyPr>
          <a:lstStyle/>
          <a:p>
            <a:r>
              <a:rPr lang="en-US" sz="5400" kern="1200">
                <a:solidFill>
                  <a:srgbClr val="FFFFFF"/>
                </a:solidFill>
                <a:latin typeface="+mj-lt"/>
                <a:ea typeface="+mj-ea"/>
                <a:cs typeface="+mj-cs"/>
              </a:rPr>
              <a:t>Signing the Listing Agreement</a:t>
            </a:r>
          </a:p>
        </p:txBody>
      </p:sp>
      <p:grpSp>
        <p:nvGrpSpPr>
          <p:cNvPr id="41" name="Top Left">
            <a:extLst>
              <a:ext uri="{FF2B5EF4-FFF2-40B4-BE49-F238E27FC236}">
                <a16:creationId xmlns:a16="http://schemas.microsoft.com/office/drawing/2014/main" id="{18579DB9-24B0-487B-81E3-8D02AD5F8C8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9" y="15178"/>
            <a:ext cx="2198951" cy="3331254"/>
            <a:chOff x="4473129" y="923925"/>
            <a:chExt cx="3308947" cy="5012817"/>
          </a:xfrm>
          <a:noFill/>
        </p:grpSpPr>
        <p:sp>
          <p:nvSpPr>
            <p:cNvPr id="42" name="Freeform: Shape 41">
              <a:extLst>
                <a:ext uri="{FF2B5EF4-FFF2-40B4-BE49-F238E27FC236}">
                  <a16:creationId xmlns:a16="http://schemas.microsoft.com/office/drawing/2014/main" id="{7180CB2C-161F-4538-9214-24AF97B01A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988" y="924020"/>
              <a:ext cx="3296088" cy="5012722"/>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bg2">
                  <a:alpha val="50000"/>
                </a:schemeClr>
              </a:solidFill>
              <a:prstDash val="lgDash"/>
              <a:round/>
            </a:ln>
          </p:spPr>
          <p:txBody>
            <a:bodyPr rtlCol="0" anchor="ctr"/>
            <a:lstStyle/>
            <a:p>
              <a:endParaRPr lang="en-US"/>
            </a:p>
          </p:txBody>
        </p:sp>
        <p:sp>
          <p:nvSpPr>
            <p:cNvPr id="43" name="Freeform: Shape 42">
              <a:extLst>
                <a:ext uri="{FF2B5EF4-FFF2-40B4-BE49-F238E27FC236}">
                  <a16:creationId xmlns:a16="http://schemas.microsoft.com/office/drawing/2014/main" id="{EE25AFBE-8731-4348-B66F-FD7E38F76A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977477" cy="462714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bg2">
                  <a:alpha val="50000"/>
                </a:schemeClr>
              </a:solidFill>
              <a:prstDash val="lgDash"/>
              <a:round/>
            </a:ln>
          </p:spPr>
          <p:txBody>
            <a:bodyPr rtlCol="0" anchor="ctr"/>
            <a:lstStyle/>
            <a:p>
              <a:endParaRPr lang="en-US"/>
            </a:p>
          </p:txBody>
        </p:sp>
        <p:sp>
          <p:nvSpPr>
            <p:cNvPr id="44" name="Freeform: Shape 43">
              <a:extLst>
                <a:ext uri="{FF2B5EF4-FFF2-40B4-BE49-F238E27FC236}">
                  <a16:creationId xmlns:a16="http://schemas.microsoft.com/office/drawing/2014/main" id="{5F6C27D8-4E47-470F-B6B5-407CE7D1D7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4561" y="923925"/>
              <a:ext cx="2356712" cy="4118991"/>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bg2">
                  <a:alpha val="50000"/>
                </a:schemeClr>
              </a:solidFill>
              <a:prstDash val="lgDash"/>
              <a:round/>
            </a:ln>
          </p:spPr>
          <p:txBody>
            <a:bodyPr rtlCol="0" anchor="ctr"/>
            <a:lstStyle/>
            <a:p>
              <a:endParaRPr lang="en-US"/>
            </a:p>
          </p:txBody>
        </p:sp>
        <p:sp>
          <p:nvSpPr>
            <p:cNvPr id="45" name="Freeform: Shape 44">
              <a:extLst>
                <a:ext uri="{FF2B5EF4-FFF2-40B4-BE49-F238E27FC236}">
                  <a16:creationId xmlns:a16="http://schemas.microsoft.com/office/drawing/2014/main" id="{66348964-B561-445E-A6A4-730FBA4285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059193" cy="3980116"/>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bg2">
                  <a:alpha val="50000"/>
                </a:schemeClr>
              </a:solidFill>
              <a:prstDash val="lgDash"/>
              <a:round/>
            </a:ln>
          </p:spPr>
          <p:txBody>
            <a:bodyPr rtlCol="0" anchor="ctr"/>
            <a:lstStyle/>
            <a:p>
              <a:endParaRPr lang="en-US"/>
            </a:p>
          </p:txBody>
        </p:sp>
        <p:sp>
          <p:nvSpPr>
            <p:cNvPr id="46" name="Freeform: Shape 45">
              <a:extLst>
                <a:ext uri="{FF2B5EF4-FFF2-40B4-BE49-F238E27FC236}">
                  <a16:creationId xmlns:a16="http://schemas.microsoft.com/office/drawing/2014/main" id="{C5D1A3FD-B031-4670-8F09-29E8E38D45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131" y="1719357"/>
              <a:ext cx="743796" cy="2867501"/>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bg2">
                  <a:alpha val="50000"/>
                </a:schemeClr>
              </a:solidFill>
              <a:prstDash val="lgDash"/>
              <a:round/>
            </a:ln>
          </p:spPr>
          <p:txBody>
            <a:bodyPr rtlCol="0" anchor="ctr"/>
            <a:lstStyle/>
            <a:p>
              <a:endParaRPr lang="en-US"/>
            </a:p>
          </p:txBody>
        </p:sp>
        <p:sp>
          <p:nvSpPr>
            <p:cNvPr id="47" name="Freeform: Shape 46">
              <a:extLst>
                <a:ext uri="{FF2B5EF4-FFF2-40B4-BE49-F238E27FC236}">
                  <a16:creationId xmlns:a16="http://schemas.microsoft.com/office/drawing/2014/main" id="{80BD3287-1860-4987-8CA5-8728EDBB6B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1912731"/>
              <a:ext cx="597294" cy="2543540"/>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bg2">
                  <a:alpha val="50000"/>
                </a:schemeClr>
              </a:solidFill>
              <a:prstDash val="lgDash"/>
              <a:round/>
            </a:ln>
          </p:spPr>
          <p:txBody>
            <a:bodyPr rtlCol="0" anchor="ctr"/>
            <a:lstStyle/>
            <a:p>
              <a:endParaRPr lang="en-US"/>
            </a:p>
          </p:txBody>
        </p:sp>
        <p:sp>
          <p:nvSpPr>
            <p:cNvPr id="48" name="Freeform: Shape 47">
              <a:extLst>
                <a:ext uri="{FF2B5EF4-FFF2-40B4-BE49-F238E27FC236}">
                  <a16:creationId xmlns:a16="http://schemas.microsoft.com/office/drawing/2014/main" id="{E1FEEEA6-82B5-4005-A3D5-FC2A152FDD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1417" y="2227197"/>
              <a:ext cx="389425" cy="2011236"/>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bg2">
                  <a:alpha val="50000"/>
                </a:schemeClr>
              </a:solidFill>
              <a:prstDash val="lgDash"/>
              <a:round/>
            </a:ln>
          </p:spPr>
          <p:txBody>
            <a:bodyPr rtlCol="0" anchor="ctr"/>
            <a:lstStyle/>
            <a:p>
              <a:endParaRPr lang="en-US" dirty="0"/>
            </a:p>
          </p:txBody>
        </p:sp>
      </p:grpSp>
      <p:grpSp>
        <p:nvGrpSpPr>
          <p:cNvPr id="50" name="Bottom Right">
            <a:extLst>
              <a:ext uri="{FF2B5EF4-FFF2-40B4-BE49-F238E27FC236}">
                <a16:creationId xmlns:a16="http://schemas.microsoft.com/office/drawing/2014/main" id="{8F281804-17FE-49B9-9065-1A44CD473CA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80400" y="3276601"/>
            <a:ext cx="4211600" cy="3581399"/>
            <a:chOff x="7980400" y="3276601"/>
            <a:chExt cx="4211600" cy="3581399"/>
          </a:xfrm>
        </p:grpSpPr>
        <p:grpSp>
          <p:nvGrpSpPr>
            <p:cNvPr id="51" name="Graphic 157">
              <a:extLst>
                <a:ext uri="{FF2B5EF4-FFF2-40B4-BE49-F238E27FC236}">
                  <a16:creationId xmlns:a16="http://schemas.microsoft.com/office/drawing/2014/main" id="{737BB70B-7AAF-4229-8400-5AFF12A2367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8"/>
              <a:chOff x="4114800" y="1423987"/>
              <a:chExt cx="3961542" cy="4007547"/>
            </a:xfrm>
            <a:noFill/>
          </p:grpSpPr>
          <p:sp>
            <p:nvSpPr>
              <p:cNvPr id="53" name="Freeform: Shape 52">
                <a:extLst>
                  <a:ext uri="{FF2B5EF4-FFF2-40B4-BE49-F238E27FC236}">
                    <a16:creationId xmlns:a16="http://schemas.microsoft.com/office/drawing/2014/main" id="{9B992201-AA48-4BE7-ADC2-908B16934F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bg2">
                    <a:alpha val="35000"/>
                  </a:schemeClr>
                </a:solidFill>
                <a:prstDash val="lgDash"/>
                <a:round/>
              </a:ln>
            </p:spPr>
            <p:txBody>
              <a:bodyPr rtlCol="0" anchor="ctr"/>
              <a:lstStyle/>
              <a:p>
                <a:endParaRPr lang="en-US"/>
              </a:p>
            </p:txBody>
          </p:sp>
          <p:sp>
            <p:nvSpPr>
              <p:cNvPr id="54" name="Freeform: Shape 53">
                <a:extLst>
                  <a:ext uri="{FF2B5EF4-FFF2-40B4-BE49-F238E27FC236}">
                    <a16:creationId xmlns:a16="http://schemas.microsoft.com/office/drawing/2014/main" id="{840E3649-4ED2-4501-AF92-DEC3DFF5C8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bg2">
                    <a:alpha val="35000"/>
                  </a:schemeClr>
                </a:solidFill>
                <a:prstDash val="lgDash"/>
                <a:round/>
              </a:ln>
            </p:spPr>
            <p:txBody>
              <a:bodyPr rtlCol="0" anchor="ctr"/>
              <a:lstStyle/>
              <a:p>
                <a:endParaRPr lang="en-US"/>
              </a:p>
            </p:txBody>
          </p:sp>
          <p:sp>
            <p:nvSpPr>
              <p:cNvPr id="55" name="Freeform: Shape 54">
                <a:extLst>
                  <a:ext uri="{FF2B5EF4-FFF2-40B4-BE49-F238E27FC236}">
                    <a16:creationId xmlns:a16="http://schemas.microsoft.com/office/drawing/2014/main" id="{68B38FD5-4195-4693-8AB7-D01C58D21E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bg2">
                    <a:alpha val="35000"/>
                  </a:schemeClr>
                </a:solidFill>
                <a:prstDash val="lgDash"/>
                <a:round/>
              </a:ln>
            </p:spPr>
            <p:txBody>
              <a:bodyPr rtlCol="0" anchor="ctr"/>
              <a:lstStyle/>
              <a:p>
                <a:endParaRPr lang="en-US"/>
              </a:p>
            </p:txBody>
          </p:sp>
          <p:sp>
            <p:nvSpPr>
              <p:cNvPr id="56" name="Freeform: Shape 55">
                <a:extLst>
                  <a:ext uri="{FF2B5EF4-FFF2-40B4-BE49-F238E27FC236}">
                    <a16:creationId xmlns:a16="http://schemas.microsoft.com/office/drawing/2014/main" id="{F0635352-3FD2-43A8-832C-705F1CB917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bg2">
                    <a:alpha val="35000"/>
                  </a:schemeClr>
                </a:solidFill>
                <a:prstDash val="lgDash"/>
                <a:round/>
              </a:ln>
            </p:spPr>
            <p:txBody>
              <a:bodyPr rtlCol="0" anchor="ctr"/>
              <a:lstStyle/>
              <a:p>
                <a:endParaRPr lang="en-US"/>
              </a:p>
            </p:txBody>
          </p:sp>
          <p:sp>
            <p:nvSpPr>
              <p:cNvPr id="57" name="Freeform: Shape 56">
                <a:extLst>
                  <a:ext uri="{FF2B5EF4-FFF2-40B4-BE49-F238E27FC236}">
                    <a16:creationId xmlns:a16="http://schemas.microsoft.com/office/drawing/2014/main" id="{FBEAF61E-74F7-41BA-9576-39B1961501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bg2">
                    <a:alpha val="35000"/>
                  </a:schemeClr>
                </a:solidFill>
                <a:prstDash val="lgDash"/>
                <a:round/>
              </a:ln>
            </p:spPr>
            <p:txBody>
              <a:bodyPr rtlCol="0" anchor="ctr"/>
              <a:lstStyle/>
              <a:p>
                <a:endParaRPr lang="en-US"/>
              </a:p>
            </p:txBody>
          </p:sp>
          <p:sp>
            <p:nvSpPr>
              <p:cNvPr id="58" name="Freeform: Shape 57">
                <a:extLst>
                  <a:ext uri="{FF2B5EF4-FFF2-40B4-BE49-F238E27FC236}">
                    <a16:creationId xmlns:a16="http://schemas.microsoft.com/office/drawing/2014/main" id="{AB31D9B5-1401-4F40-BEE6-D492919954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bg2">
                    <a:alpha val="35000"/>
                  </a:schemeClr>
                </a:solidFill>
                <a:prstDash val="lgDash"/>
                <a:round/>
              </a:ln>
            </p:spPr>
            <p:txBody>
              <a:bodyPr rtlCol="0" anchor="ctr"/>
              <a:lstStyle/>
              <a:p>
                <a:endParaRPr lang="en-US"/>
              </a:p>
            </p:txBody>
          </p:sp>
          <p:sp>
            <p:nvSpPr>
              <p:cNvPr id="59" name="Freeform: Shape 58">
                <a:extLst>
                  <a:ext uri="{FF2B5EF4-FFF2-40B4-BE49-F238E27FC236}">
                    <a16:creationId xmlns:a16="http://schemas.microsoft.com/office/drawing/2014/main" id="{8EDD38F5-BC63-401D-8C72-8D41A360A9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bg2">
                    <a:alpha val="35000"/>
                  </a:schemeClr>
                </a:solidFill>
                <a:prstDash val="lgDash"/>
                <a:round/>
              </a:ln>
            </p:spPr>
            <p:txBody>
              <a:bodyPr rtlCol="0" anchor="ctr"/>
              <a:lstStyle/>
              <a:p>
                <a:endParaRPr lang="en-US"/>
              </a:p>
            </p:txBody>
          </p:sp>
        </p:grpSp>
        <p:sp>
          <p:nvSpPr>
            <p:cNvPr id="52" name="Freeform: Shape 51">
              <a:extLst>
                <a:ext uri="{FF2B5EF4-FFF2-40B4-BE49-F238E27FC236}">
                  <a16:creationId xmlns:a16="http://schemas.microsoft.com/office/drawing/2014/main" id="{05CE5B18-7300-438F-80EB-4F4E431C80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18252788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2" name="Rectangle 11">
            <a:extLst>
              <a:ext uri="{FF2B5EF4-FFF2-40B4-BE49-F238E27FC236}">
                <a16:creationId xmlns:a16="http://schemas.microsoft.com/office/drawing/2014/main" id="{37962AE0-6A1C-4B76-9D52-10E5E6D7D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14" name="Top left">
            <a:extLst>
              <a:ext uri="{FF2B5EF4-FFF2-40B4-BE49-F238E27FC236}">
                <a16:creationId xmlns:a16="http://schemas.microsoft.com/office/drawing/2014/main" id="{34B438D8-EF7C-445C-8B7F-953BEB1BC13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9" y="-3086"/>
            <a:ext cx="2198951" cy="3349518"/>
            <a:chOff x="10849" y="-3086"/>
            <a:chExt cx="2198951" cy="3349518"/>
          </a:xfrm>
        </p:grpSpPr>
        <p:sp>
          <p:nvSpPr>
            <p:cNvPr id="15" name="Freeform: Shape 14">
              <a:extLst>
                <a:ext uri="{FF2B5EF4-FFF2-40B4-BE49-F238E27FC236}">
                  <a16:creationId xmlns:a16="http://schemas.microsoft.com/office/drawing/2014/main" id="{9FE087E2-E4B7-42FA-A441-7EDEE41B00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6" name="Freeform: Shape 15">
              <a:extLst>
                <a:ext uri="{FF2B5EF4-FFF2-40B4-BE49-F238E27FC236}">
                  <a16:creationId xmlns:a16="http://schemas.microsoft.com/office/drawing/2014/main" id="{A61B2EF2-665F-429A-9CFB-08C14FAC99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p>
              <a:endParaRPr lang="en-US"/>
            </a:p>
          </p:txBody>
        </p:sp>
        <p:sp>
          <p:nvSpPr>
            <p:cNvPr id="17" name="Freeform: Shape 16">
              <a:extLst>
                <a:ext uri="{FF2B5EF4-FFF2-40B4-BE49-F238E27FC236}">
                  <a16:creationId xmlns:a16="http://schemas.microsoft.com/office/drawing/2014/main" id="{0B0B1C71-6C49-4F64-8859-9CC59D7D98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p>
              <a:endParaRPr lang="en-US"/>
            </a:p>
          </p:txBody>
        </p:sp>
        <p:sp>
          <p:nvSpPr>
            <p:cNvPr id="18" name="Freeform: Shape 17">
              <a:extLst>
                <a:ext uri="{FF2B5EF4-FFF2-40B4-BE49-F238E27FC236}">
                  <a16:creationId xmlns:a16="http://schemas.microsoft.com/office/drawing/2014/main" id="{66BBF9FA-27D4-45DF-8D9C-623EA4106A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p>
              <a:endParaRPr lang="en-US"/>
            </a:p>
          </p:txBody>
        </p:sp>
        <p:sp>
          <p:nvSpPr>
            <p:cNvPr id="19" name="Freeform: Shape 18">
              <a:extLst>
                <a:ext uri="{FF2B5EF4-FFF2-40B4-BE49-F238E27FC236}">
                  <a16:creationId xmlns:a16="http://schemas.microsoft.com/office/drawing/2014/main" id="{0F2F0D01-71CB-4693-A192-5BA045A5C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p>
              <a:endParaRPr lang="en-US"/>
            </a:p>
          </p:txBody>
        </p:sp>
        <p:sp>
          <p:nvSpPr>
            <p:cNvPr id="20" name="Freeform: Shape 19">
              <a:extLst>
                <a:ext uri="{FF2B5EF4-FFF2-40B4-BE49-F238E27FC236}">
                  <a16:creationId xmlns:a16="http://schemas.microsoft.com/office/drawing/2014/main" id="{E740E1FB-ACD1-41FC-9828-9B5D2CAA77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p>
              <a:endParaRPr lang="en-US"/>
            </a:p>
          </p:txBody>
        </p:sp>
        <p:sp>
          <p:nvSpPr>
            <p:cNvPr id="21" name="Freeform: Shape 20">
              <a:extLst>
                <a:ext uri="{FF2B5EF4-FFF2-40B4-BE49-F238E27FC236}">
                  <a16:creationId xmlns:a16="http://schemas.microsoft.com/office/drawing/2014/main" id="{12BABC85-DC43-42B8-8AAA-9198D7A62D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p>
              <a:endParaRPr lang="en-US"/>
            </a:p>
          </p:txBody>
        </p:sp>
        <p:sp>
          <p:nvSpPr>
            <p:cNvPr id="22" name="Freeform: Shape 21">
              <a:extLst>
                <a:ext uri="{FF2B5EF4-FFF2-40B4-BE49-F238E27FC236}">
                  <a16:creationId xmlns:a16="http://schemas.microsoft.com/office/drawing/2014/main" id="{F48F9955-240E-4180-81B8-5909B1A913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p>
              <a:endParaRPr lang="en-US" dirty="0"/>
            </a:p>
          </p:txBody>
        </p:sp>
      </p:grpSp>
      <p:sp>
        <p:nvSpPr>
          <p:cNvPr id="2" name="Title 1">
            <a:extLst>
              <a:ext uri="{FF2B5EF4-FFF2-40B4-BE49-F238E27FC236}">
                <a16:creationId xmlns:a16="http://schemas.microsoft.com/office/drawing/2014/main" id="{8A458752-3C07-8946-246D-3D5E45711A66}"/>
              </a:ext>
            </a:extLst>
          </p:cNvPr>
          <p:cNvSpPr>
            <a:spLocks noGrp="1"/>
          </p:cNvSpPr>
          <p:nvPr>
            <p:ph type="title"/>
          </p:nvPr>
        </p:nvSpPr>
        <p:spPr>
          <a:xfrm>
            <a:off x="1198182" y="559813"/>
            <a:ext cx="3988369" cy="2236864"/>
          </a:xfrm>
        </p:spPr>
        <p:txBody>
          <a:bodyPr>
            <a:normAutofit/>
          </a:bodyPr>
          <a:lstStyle/>
          <a:p>
            <a:r>
              <a:rPr lang="en-US" dirty="0"/>
              <a:t>The Seller Who is Also Buying</a:t>
            </a:r>
          </a:p>
        </p:txBody>
      </p:sp>
      <p:sp>
        <p:nvSpPr>
          <p:cNvPr id="3" name="Content Placeholder 2">
            <a:extLst>
              <a:ext uri="{FF2B5EF4-FFF2-40B4-BE49-F238E27FC236}">
                <a16:creationId xmlns:a16="http://schemas.microsoft.com/office/drawing/2014/main" id="{03626B44-4517-C412-F1EB-8DCE3A5DB9C2}"/>
              </a:ext>
            </a:extLst>
          </p:cNvPr>
          <p:cNvSpPr>
            <a:spLocks noGrp="1"/>
          </p:cNvSpPr>
          <p:nvPr>
            <p:ph idx="1"/>
          </p:nvPr>
        </p:nvSpPr>
        <p:spPr>
          <a:xfrm>
            <a:off x="1185756" y="2955401"/>
            <a:ext cx="3988112" cy="3157686"/>
          </a:xfrm>
        </p:spPr>
        <p:txBody>
          <a:bodyPr>
            <a:normAutofit/>
          </a:bodyPr>
          <a:lstStyle/>
          <a:p>
            <a:pPr marL="0" indent="0">
              <a:lnSpc>
                <a:spcPct val="100000"/>
              </a:lnSpc>
              <a:buNone/>
            </a:pPr>
            <a:r>
              <a:rPr lang="en-US" sz="1500" dirty="0"/>
              <a:t>Many times, people who are selling are also looking to buy – if they’re looking to relocate somewhere in or close to your territory, this is a Sell/Buy client! </a:t>
            </a:r>
          </a:p>
          <a:p>
            <a:pPr marL="0" indent="0">
              <a:lnSpc>
                <a:spcPct val="100000"/>
              </a:lnSpc>
              <a:buNone/>
            </a:pPr>
            <a:r>
              <a:rPr lang="en-US" sz="1500" dirty="0"/>
              <a:t>Always remember, the sell/buy client is very nervous about: </a:t>
            </a:r>
          </a:p>
          <a:p>
            <a:pPr marL="0" indent="0">
              <a:lnSpc>
                <a:spcPct val="100000"/>
              </a:lnSpc>
              <a:buNone/>
            </a:pPr>
            <a:r>
              <a:rPr lang="en-US" sz="1500" dirty="0"/>
              <a:t>   Ending up homeless </a:t>
            </a:r>
          </a:p>
          <a:p>
            <a:pPr marL="0" indent="0">
              <a:lnSpc>
                <a:spcPct val="100000"/>
              </a:lnSpc>
              <a:buNone/>
            </a:pPr>
            <a:r>
              <a:rPr lang="en-US" sz="1500" dirty="0"/>
              <a:t>   Ending up with two homes</a:t>
            </a:r>
          </a:p>
          <a:p>
            <a:pPr marL="0" indent="0">
              <a:lnSpc>
                <a:spcPct val="100000"/>
              </a:lnSpc>
              <a:buNone/>
            </a:pPr>
            <a:r>
              <a:rPr lang="en-US" sz="1500" dirty="0"/>
              <a:t>   The overall process </a:t>
            </a:r>
          </a:p>
          <a:p>
            <a:pPr marL="0" indent="0">
              <a:lnSpc>
                <a:spcPct val="100000"/>
              </a:lnSpc>
              <a:buNone/>
            </a:pPr>
            <a:endParaRPr lang="en-US" sz="1500" dirty="0"/>
          </a:p>
        </p:txBody>
      </p:sp>
      <p:pic>
        <p:nvPicPr>
          <p:cNvPr id="7" name="Graphic 6" descr="City">
            <a:extLst>
              <a:ext uri="{FF2B5EF4-FFF2-40B4-BE49-F238E27FC236}">
                <a16:creationId xmlns:a16="http://schemas.microsoft.com/office/drawing/2014/main" id="{83CB8CBE-D1F5-A113-1205-C35137EFD4C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938067" y="567942"/>
            <a:ext cx="5716862" cy="5716862"/>
          </a:xfrm>
          <a:prstGeom prst="rect">
            <a:avLst/>
          </a:prstGeom>
        </p:spPr>
      </p:pic>
      <p:grpSp>
        <p:nvGrpSpPr>
          <p:cNvPr id="24" name="Bottom Right">
            <a:extLst>
              <a:ext uri="{FF2B5EF4-FFF2-40B4-BE49-F238E27FC236}">
                <a16:creationId xmlns:a16="http://schemas.microsoft.com/office/drawing/2014/main" id="{284021E3-6F46-410C-BF43-B2DED736558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80400" y="3276601"/>
            <a:ext cx="4211600" cy="3581399"/>
            <a:chOff x="7980400" y="3276601"/>
            <a:chExt cx="4211600" cy="3581399"/>
          </a:xfrm>
        </p:grpSpPr>
        <p:sp>
          <p:nvSpPr>
            <p:cNvPr id="25" name="Freeform: Shape 24">
              <a:extLst>
                <a:ext uri="{FF2B5EF4-FFF2-40B4-BE49-F238E27FC236}">
                  <a16:creationId xmlns:a16="http://schemas.microsoft.com/office/drawing/2014/main" id="{A48AF179-3265-4A10-A62C-92B7E186C3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439256" y="6178637"/>
              <a:ext cx="1482102" cy="67936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26" name="Graphic 157">
              <a:extLst>
                <a:ext uri="{FF2B5EF4-FFF2-40B4-BE49-F238E27FC236}">
                  <a16:creationId xmlns:a16="http://schemas.microsoft.com/office/drawing/2014/main" id="{30DF5C12-B34D-4E70-8FD0-D98069994E4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8"/>
              <a:chOff x="4114800" y="1423987"/>
              <a:chExt cx="3961542" cy="4007547"/>
            </a:xfrm>
            <a:noFill/>
          </p:grpSpPr>
          <p:sp>
            <p:nvSpPr>
              <p:cNvPr id="28" name="Freeform: Shape 27">
                <a:extLst>
                  <a:ext uri="{FF2B5EF4-FFF2-40B4-BE49-F238E27FC236}">
                    <a16:creationId xmlns:a16="http://schemas.microsoft.com/office/drawing/2014/main" id="{9589785B-0300-4D1C-BEFB-DCA5AA0450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p>
                <a:endParaRPr lang="en-US"/>
              </a:p>
            </p:txBody>
          </p:sp>
          <p:sp>
            <p:nvSpPr>
              <p:cNvPr id="29" name="Freeform: Shape 28">
                <a:extLst>
                  <a:ext uri="{FF2B5EF4-FFF2-40B4-BE49-F238E27FC236}">
                    <a16:creationId xmlns:a16="http://schemas.microsoft.com/office/drawing/2014/main" id="{7F41DF3E-3189-428F-B4FE-AACA351306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p>
                <a:endParaRPr lang="en-US"/>
              </a:p>
            </p:txBody>
          </p:sp>
          <p:sp>
            <p:nvSpPr>
              <p:cNvPr id="30" name="Freeform: Shape 29">
                <a:extLst>
                  <a:ext uri="{FF2B5EF4-FFF2-40B4-BE49-F238E27FC236}">
                    <a16:creationId xmlns:a16="http://schemas.microsoft.com/office/drawing/2014/main" id="{7C51D846-61EF-4EB5-BE03-65A572A2EA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p>
                <a:endParaRPr lang="en-US"/>
              </a:p>
            </p:txBody>
          </p:sp>
          <p:sp>
            <p:nvSpPr>
              <p:cNvPr id="31" name="Freeform: Shape 30">
                <a:extLst>
                  <a:ext uri="{FF2B5EF4-FFF2-40B4-BE49-F238E27FC236}">
                    <a16:creationId xmlns:a16="http://schemas.microsoft.com/office/drawing/2014/main" id="{C5417C86-AA6B-4AD4-BD75-694E8E073E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p>
                <a:endParaRPr lang="en-US"/>
              </a:p>
            </p:txBody>
          </p:sp>
          <p:sp>
            <p:nvSpPr>
              <p:cNvPr id="32" name="Freeform: Shape 31">
                <a:extLst>
                  <a:ext uri="{FF2B5EF4-FFF2-40B4-BE49-F238E27FC236}">
                    <a16:creationId xmlns:a16="http://schemas.microsoft.com/office/drawing/2014/main" id="{51D5067E-85F6-4202-AFB5-41F9C9EA7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p>
                <a:endParaRPr lang="en-US"/>
              </a:p>
            </p:txBody>
          </p:sp>
          <p:sp>
            <p:nvSpPr>
              <p:cNvPr id="33" name="Freeform: Shape 32">
                <a:extLst>
                  <a:ext uri="{FF2B5EF4-FFF2-40B4-BE49-F238E27FC236}">
                    <a16:creationId xmlns:a16="http://schemas.microsoft.com/office/drawing/2014/main" id="{A9598395-257E-4B18-949B-50F109866B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p>
                <a:endParaRPr lang="en-US"/>
              </a:p>
            </p:txBody>
          </p:sp>
          <p:sp>
            <p:nvSpPr>
              <p:cNvPr id="34" name="Freeform: Shape 33">
                <a:extLst>
                  <a:ext uri="{FF2B5EF4-FFF2-40B4-BE49-F238E27FC236}">
                    <a16:creationId xmlns:a16="http://schemas.microsoft.com/office/drawing/2014/main" id="{39DDA522-37EB-48B3-9B62-748F75D368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p>
                <a:endParaRPr lang="en-US"/>
              </a:p>
            </p:txBody>
          </p:sp>
        </p:grpSp>
        <p:sp>
          <p:nvSpPr>
            <p:cNvPr id="27" name="Freeform: Shape 26">
              <a:extLst>
                <a:ext uri="{FF2B5EF4-FFF2-40B4-BE49-F238E27FC236}">
                  <a16:creationId xmlns:a16="http://schemas.microsoft.com/office/drawing/2014/main" id="{B9D8F012-98AD-4320-BA44-DE1CE4E4DF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23986758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658470" y="576075"/>
            <a:ext cx="8875059" cy="4997824"/>
          </a:xfrm>
          <a:prstGeom prst="rect">
            <a:avLst/>
          </a:prstGeom>
        </p:spPr>
      </p:pic>
      <p:sp>
        <p:nvSpPr>
          <p:cNvPr id="3" name="object 3"/>
          <p:cNvSpPr/>
          <p:nvPr/>
        </p:nvSpPr>
        <p:spPr>
          <a:xfrm>
            <a:off x="1658471" y="5327479"/>
            <a:ext cx="8875059" cy="600635"/>
          </a:xfrm>
          <a:custGeom>
            <a:avLst/>
            <a:gdLst/>
            <a:ahLst/>
            <a:cxnLst/>
            <a:rect l="l" t="t" r="r" b="b"/>
            <a:pathLst>
              <a:path w="10058400" h="680720">
                <a:moveTo>
                  <a:pt x="0" y="0"/>
                </a:moveTo>
                <a:lnTo>
                  <a:pt x="10058400" y="0"/>
                </a:lnTo>
                <a:lnTo>
                  <a:pt x="10058400" y="680490"/>
                </a:lnTo>
                <a:lnTo>
                  <a:pt x="0" y="680490"/>
                </a:lnTo>
                <a:lnTo>
                  <a:pt x="0" y="0"/>
                </a:lnTo>
                <a:close/>
              </a:path>
            </a:pathLst>
          </a:custGeom>
          <a:solidFill>
            <a:srgbClr val="902228"/>
          </a:solidFill>
        </p:spPr>
        <p:txBody>
          <a:bodyPr wrap="square" lIns="0" tIns="0" rIns="0" bIns="0" rtlCol="0"/>
          <a:lstStyle/>
          <a:p>
            <a:endParaRPr sz="1588"/>
          </a:p>
        </p:txBody>
      </p:sp>
      <p:sp>
        <p:nvSpPr>
          <p:cNvPr id="4" name="object 4"/>
          <p:cNvSpPr/>
          <p:nvPr/>
        </p:nvSpPr>
        <p:spPr>
          <a:xfrm>
            <a:off x="9380954" y="3211501"/>
            <a:ext cx="358028" cy="458321"/>
          </a:xfrm>
          <a:custGeom>
            <a:avLst/>
            <a:gdLst/>
            <a:ahLst/>
            <a:cxnLst/>
            <a:rect l="l" t="t" r="r" b="b"/>
            <a:pathLst>
              <a:path w="405765" h="519429">
                <a:moveTo>
                  <a:pt x="251473" y="0"/>
                </a:moveTo>
                <a:lnTo>
                  <a:pt x="154205" y="0"/>
                </a:lnTo>
                <a:lnTo>
                  <a:pt x="142344" y="180185"/>
                </a:lnTo>
                <a:lnTo>
                  <a:pt x="119435" y="193076"/>
                </a:lnTo>
                <a:lnTo>
                  <a:pt x="69392" y="229973"/>
                </a:lnTo>
                <a:lnTo>
                  <a:pt x="20239" y="288207"/>
                </a:lnTo>
                <a:lnTo>
                  <a:pt x="0" y="365112"/>
                </a:lnTo>
                <a:lnTo>
                  <a:pt x="21277" y="436200"/>
                </a:lnTo>
                <a:lnTo>
                  <a:pt x="63461" y="483951"/>
                </a:lnTo>
                <a:lnTo>
                  <a:pt x="104756" y="510808"/>
                </a:lnTo>
                <a:lnTo>
                  <a:pt x="123365" y="519217"/>
                </a:lnTo>
                <a:lnTo>
                  <a:pt x="282315" y="519217"/>
                </a:lnTo>
                <a:lnTo>
                  <a:pt x="300924" y="510808"/>
                </a:lnTo>
                <a:lnTo>
                  <a:pt x="342219" y="483951"/>
                </a:lnTo>
                <a:lnTo>
                  <a:pt x="384403" y="436200"/>
                </a:lnTo>
                <a:lnTo>
                  <a:pt x="405681" y="365112"/>
                </a:lnTo>
                <a:lnTo>
                  <a:pt x="385070" y="288207"/>
                </a:lnTo>
                <a:lnTo>
                  <a:pt x="335102" y="229973"/>
                </a:lnTo>
                <a:lnTo>
                  <a:pt x="284243" y="193076"/>
                </a:lnTo>
                <a:lnTo>
                  <a:pt x="260964" y="180185"/>
                </a:lnTo>
                <a:lnTo>
                  <a:pt x="251473" y="0"/>
                </a:lnTo>
                <a:close/>
              </a:path>
            </a:pathLst>
          </a:custGeom>
          <a:solidFill>
            <a:srgbClr val="70AD47"/>
          </a:solidFill>
        </p:spPr>
        <p:txBody>
          <a:bodyPr wrap="square" lIns="0" tIns="0" rIns="0" bIns="0" rtlCol="0"/>
          <a:lstStyle/>
          <a:p>
            <a:endParaRPr sz="1588"/>
          </a:p>
        </p:txBody>
      </p:sp>
      <p:grpSp>
        <p:nvGrpSpPr>
          <p:cNvPr id="5" name="object 5"/>
          <p:cNvGrpSpPr/>
          <p:nvPr/>
        </p:nvGrpSpPr>
        <p:grpSpPr>
          <a:xfrm>
            <a:off x="5063681" y="4127349"/>
            <a:ext cx="4109197" cy="1200150"/>
            <a:chOff x="3859238" y="4677662"/>
            <a:chExt cx="4657090" cy="1360170"/>
          </a:xfrm>
        </p:grpSpPr>
        <p:sp>
          <p:nvSpPr>
            <p:cNvPr id="6" name="object 6"/>
            <p:cNvSpPr/>
            <p:nvPr/>
          </p:nvSpPr>
          <p:spPr>
            <a:xfrm>
              <a:off x="3859238" y="4802708"/>
              <a:ext cx="4657090" cy="1100455"/>
            </a:xfrm>
            <a:custGeom>
              <a:avLst/>
              <a:gdLst/>
              <a:ahLst/>
              <a:cxnLst/>
              <a:rect l="l" t="t" r="r" b="b"/>
              <a:pathLst>
                <a:path w="4657090" h="1100454">
                  <a:moveTo>
                    <a:pt x="4656772" y="967752"/>
                  </a:moveTo>
                  <a:lnTo>
                    <a:pt x="4653000" y="943241"/>
                  </a:lnTo>
                  <a:lnTo>
                    <a:pt x="4653000" y="156806"/>
                  </a:lnTo>
                  <a:lnTo>
                    <a:pt x="4622279" y="87198"/>
                  </a:lnTo>
                  <a:lnTo>
                    <a:pt x="4554690" y="38303"/>
                  </a:lnTo>
                  <a:lnTo>
                    <a:pt x="4487113" y="9461"/>
                  </a:lnTo>
                  <a:lnTo>
                    <a:pt x="4456392" y="0"/>
                  </a:lnTo>
                  <a:lnTo>
                    <a:pt x="2373553" y="0"/>
                  </a:lnTo>
                  <a:lnTo>
                    <a:pt x="2281885" y="0"/>
                  </a:lnTo>
                  <a:lnTo>
                    <a:pt x="200469" y="0"/>
                  </a:lnTo>
                  <a:lnTo>
                    <a:pt x="169735" y="9461"/>
                  </a:lnTo>
                  <a:lnTo>
                    <a:pt x="102120" y="38303"/>
                  </a:lnTo>
                  <a:lnTo>
                    <a:pt x="34505" y="87198"/>
                  </a:lnTo>
                  <a:lnTo>
                    <a:pt x="3771" y="156806"/>
                  </a:lnTo>
                  <a:lnTo>
                    <a:pt x="3771" y="943241"/>
                  </a:lnTo>
                  <a:lnTo>
                    <a:pt x="0" y="967752"/>
                  </a:lnTo>
                  <a:lnTo>
                    <a:pt x="5549" y="1021651"/>
                  </a:lnTo>
                  <a:lnTo>
                    <a:pt x="45758" y="1075550"/>
                  </a:lnTo>
                  <a:lnTo>
                    <a:pt x="145961" y="1100061"/>
                  </a:lnTo>
                  <a:lnTo>
                    <a:pt x="2281885" y="1100061"/>
                  </a:lnTo>
                  <a:lnTo>
                    <a:pt x="2373553" y="1100061"/>
                  </a:lnTo>
                  <a:lnTo>
                    <a:pt x="4510875" y="1100061"/>
                  </a:lnTo>
                  <a:lnTo>
                    <a:pt x="4611027" y="1075550"/>
                  </a:lnTo>
                  <a:lnTo>
                    <a:pt x="4651222" y="1021651"/>
                  </a:lnTo>
                  <a:lnTo>
                    <a:pt x="4656772" y="967752"/>
                  </a:lnTo>
                  <a:close/>
                </a:path>
              </a:pathLst>
            </a:custGeom>
            <a:solidFill>
              <a:srgbClr val="C55A11"/>
            </a:solidFill>
          </p:spPr>
          <p:txBody>
            <a:bodyPr wrap="square" lIns="0" tIns="0" rIns="0" bIns="0" rtlCol="0"/>
            <a:lstStyle/>
            <a:p>
              <a:endParaRPr sz="1588"/>
            </a:p>
          </p:txBody>
        </p:sp>
        <p:pic>
          <p:nvPicPr>
            <p:cNvPr id="7" name="object 7"/>
            <p:cNvPicPr/>
            <p:nvPr/>
          </p:nvPicPr>
          <p:blipFill>
            <a:blip r:embed="rId3" cstate="print"/>
            <a:stretch>
              <a:fillRect/>
            </a:stretch>
          </p:blipFill>
          <p:spPr>
            <a:xfrm>
              <a:off x="4118914" y="4677662"/>
              <a:ext cx="4134002" cy="1055283"/>
            </a:xfrm>
            <a:prstGeom prst="rect">
              <a:avLst/>
            </a:prstGeom>
          </p:spPr>
        </p:pic>
        <p:sp>
          <p:nvSpPr>
            <p:cNvPr id="8" name="object 8"/>
            <p:cNvSpPr/>
            <p:nvPr/>
          </p:nvSpPr>
          <p:spPr>
            <a:xfrm>
              <a:off x="4022039" y="5847702"/>
              <a:ext cx="4301490" cy="190500"/>
            </a:xfrm>
            <a:custGeom>
              <a:avLst/>
              <a:gdLst/>
              <a:ahLst/>
              <a:cxnLst/>
              <a:rect l="l" t="t" r="r" b="b"/>
              <a:pathLst>
                <a:path w="4301490" h="190500">
                  <a:moveTo>
                    <a:pt x="99542" y="0"/>
                  </a:moveTo>
                  <a:lnTo>
                    <a:pt x="0" y="0"/>
                  </a:lnTo>
                  <a:lnTo>
                    <a:pt x="0" y="190119"/>
                  </a:lnTo>
                  <a:lnTo>
                    <a:pt x="99542" y="190119"/>
                  </a:lnTo>
                  <a:lnTo>
                    <a:pt x="99542" y="0"/>
                  </a:lnTo>
                  <a:close/>
                </a:path>
                <a:path w="4301490" h="190500">
                  <a:moveTo>
                    <a:pt x="4301020" y="0"/>
                  </a:moveTo>
                  <a:lnTo>
                    <a:pt x="4198861" y="0"/>
                  </a:lnTo>
                  <a:lnTo>
                    <a:pt x="4198861" y="190119"/>
                  </a:lnTo>
                  <a:lnTo>
                    <a:pt x="4301020" y="190119"/>
                  </a:lnTo>
                  <a:lnTo>
                    <a:pt x="4301020" y="0"/>
                  </a:lnTo>
                  <a:close/>
                </a:path>
              </a:pathLst>
            </a:custGeom>
            <a:solidFill>
              <a:srgbClr val="C55A11"/>
            </a:solidFill>
          </p:spPr>
          <p:txBody>
            <a:bodyPr wrap="square" lIns="0" tIns="0" rIns="0" bIns="0" rtlCol="0"/>
            <a:lstStyle/>
            <a:p>
              <a:endParaRPr sz="1588"/>
            </a:p>
          </p:txBody>
        </p:sp>
      </p:grpSp>
      <p:sp>
        <p:nvSpPr>
          <p:cNvPr id="9" name="object 9"/>
          <p:cNvSpPr/>
          <p:nvPr/>
        </p:nvSpPr>
        <p:spPr>
          <a:xfrm>
            <a:off x="9261202" y="3669927"/>
            <a:ext cx="1014693" cy="1657909"/>
          </a:xfrm>
          <a:custGeom>
            <a:avLst/>
            <a:gdLst/>
            <a:ahLst/>
            <a:cxnLst/>
            <a:rect l="l" t="t" r="r" b="b"/>
            <a:pathLst>
              <a:path w="1149984" h="1878964">
                <a:moveTo>
                  <a:pt x="1149908" y="0"/>
                </a:moveTo>
                <a:lnTo>
                  <a:pt x="0" y="0"/>
                </a:lnTo>
                <a:lnTo>
                  <a:pt x="0" y="130810"/>
                </a:lnTo>
                <a:lnTo>
                  <a:pt x="0" y="1774190"/>
                </a:lnTo>
                <a:lnTo>
                  <a:pt x="0" y="1878571"/>
                </a:lnTo>
                <a:lnTo>
                  <a:pt x="1149908" y="1878571"/>
                </a:lnTo>
                <a:lnTo>
                  <a:pt x="1149908" y="1774190"/>
                </a:lnTo>
                <a:lnTo>
                  <a:pt x="107391" y="1774190"/>
                </a:lnTo>
                <a:lnTo>
                  <a:pt x="107391" y="130810"/>
                </a:lnTo>
                <a:lnTo>
                  <a:pt x="1043825" y="130810"/>
                </a:lnTo>
                <a:lnTo>
                  <a:pt x="1043825" y="1773669"/>
                </a:lnTo>
                <a:lnTo>
                  <a:pt x="1149908" y="1773669"/>
                </a:lnTo>
                <a:lnTo>
                  <a:pt x="1149908" y="130810"/>
                </a:lnTo>
                <a:lnTo>
                  <a:pt x="1149908" y="0"/>
                </a:lnTo>
                <a:close/>
              </a:path>
            </a:pathLst>
          </a:custGeom>
          <a:solidFill>
            <a:srgbClr val="ED7D31"/>
          </a:solidFill>
        </p:spPr>
        <p:txBody>
          <a:bodyPr wrap="square" lIns="0" tIns="0" rIns="0" bIns="0" rtlCol="0"/>
          <a:lstStyle/>
          <a:p>
            <a:endParaRPr sz="1588"/>
          </a:p>
        </p:txBody>
      </p:sp>
      <p:grpSp>
        <p:nvGrpSpPr>
          <p:cNvPr id="10" name="object 10"/>
          <p:cNvGrpSpPr/>
          <p:nvPr/>
        </p:nvGrpSpPr>
        <p:grpSpPr>
          <a:xfrm>
            <a:off x="9619397" y="2222858"/>
            <a:ext cx="578224" cy="1447240"/>
            <a:chOff x="9022384" y="2519239"/>
            <a:chExt cx="655320" cy="1640205"/>
          </a:xfrm>
        </p:grpSpPr>
        <p:pic>
          <p:nvPicPr>
            <p:cNvPr id="11" name="object 11"/>
            <p:cNvPicPr/>
            <p:nvPr/>
          </p:nvPicPr>
          <p:blipFill>
            <a:blip r:embed="rId4" cstate="print"/>
            <a:stretch>
              <a:fillRect/>
            </a:stretch>
          </p:blipFill>
          <p:spPr>
            <a:xfrm>
              <a:off x="9022384" y="2519239"/>
              <a:ext cx="655015" cy="1408281"/>
            </a:xfrm>
            <a:prstGeom prst="rect">
              <a:avLst/>
            </a:prstGeom>
          </p:spPr>
        </p:pic>
        <p:pic>
          <p:nvPicPr>
            <p:cNvPr id="12" name="object 12"/>
            <p:cNvPicPr/>
            <p:nvPr/>
          </p:nvPicPr>
          <p:blipFill>
            <a:blip r:embed="rId5" cstate="print"/>
            <a:stretch>
              <a:fillRect/>
            </a:stretch>
          </p:blipFill>
          <p:spPr>
            <a:xfrm>
              <a:off x="9105900" y="2559517"/>
              <a:ext cx="464667" cy="1122770"/>
            </a:xfrm>
            <a:prstGeom prst="rect">
              <a:avLst/>
            </a:prstGeom>
          </p:spPr>
        </p:pic>
        <p:sp>
          <p:nvSpPr>
            <p:cNvPr id="13" name="object 13"/>
            <p:cNvSpPr/>
            <p:nvPr/>
          </p:nvSpPr>
          <p:spPr>
            <a:xfrm>
              <a:off x="9086114" y="3484985"/>
              <a:ext cx="527050" cy="674370"/>
            </a:xfrm>
            <a:custGeom>
              <a:avLst/>
              <a:gdLst/>
              <a:ahLst/>
              <a:cxnLst/>
              <a:rect l="l" t="t" r="r" b="b"/>
              <a:pathLst>
                <a:path w="527050" h="674370">
                  <a:moveTo>
                    <a:pt x="327238" y="0"/>
                  </a:moveTo>
                  <a:lnTo>
                    <a:pt x="201560" y="0"/>
                  </a:lnTo>
                  <a:lnTo>
                    <a:pt x="187332" y="232556"/>
                  </a:lnTo>
                  <a:lnTo>
                    <a:pt x="157395" y="249686"/>
                  </a:lnTo>
                  <a:lnTo>
                    <a:pt x="91887" y="298406"/>
                  </a:lnTo>
                  <a:lnTo>
                    <a:pt x="27270" y="374713"/>
                  </a:lnTo>
                  <a:lnTo>
                    <a:pt x="0" y="474602"/>
                  </a:lnTo>
                  <a:lnTo>
                    <a:pt x="28196" y="566816"/>
                  </a:lnTo>
                  <a:lnTo>
                    <a:pt x="83291" y="628551"/>
                  </a:lnTo>
                  <a:lnTo>
                    <a:pt x="137053" y="663145"/>
                  </a:lnTo>
                  <a:lnTo>
                    <a:pt x="161248" y="673935"/>
                  </a:lnTo>
                  <a:lnTo>
                    <a:pt x="367549" y="673935"/>
                  </a:lnTo>
                  <a:lnTo>
                    <a:pt x="391373" y="663145"/>
                  </a:lnTo>
                  <a:lnTo>
                    <a:pt x="444319" y="628551"/>
                  </a:lnTo>
                  <a:lnTo>
                    <a:pt x="498600" y="566816"/>
                  </a:lnTo>
                  <a:lnTo>
                    <a:pt x="526426" y="474602"/>
                  </a:lnTo>
                  <a:lnTo>
                    <a:pt x="500156" y="374713"/>
                  </a:lnTo>
                  <a:lnTo>
                    <a:pt x="435428" y="298406"/>
                  </a:lnTo>
                  <a:lnTo>
                    <a:pt x="369365" y="249686"/>
                  </a:lnTo>
                  <a:lnTo>
                    <a:pt x="339095" y="232556"/>
                  </a:lnTo>
                  <a:lnTo>
                    <a:pt x="327238" y="0"/>
                  </a:lnTo>
                  <a:close/>
                </a:path>
              </a:pathLst>
            </a:custGeom>
            <a:solidFill>
              <a:srgbClr val="ED7D31"/>
            </a:solidFill>
          </p:spPr>
          <p:txBody>
            <a:bodyPr wrap="square" lIns="0" tIns="0" rIns="0" bIns="0" rtlCol="0"/>
            <a:lstStyle/>
            <a:p>
              <a:endParaRPr sz="1588"/>
            </a:p>
          </p:txBody>
        </p:sp>
      </p:grpSp>
      <p:grpSp>
        <p:nvGrpSpPr>
          <p:cNvPr id="14" name="object 14"/>
          <p:cNvGrpSpPr/>
          <p:nvPr/>
        </p:nvGrpSpPr>
        <p:grpSpPr>
          <a:xfrm>
            <a:off x="9433391" y="4487566"/>
            <a:ext cx="403412" cy="728943"/>
            <a:chOff x="8811577" y="5085908"/>
            <a:chExt cx="457200" cy="826135"/>
          </a:xfrm>
        </p:grpSpPr>
        <p:sp>
          <p:nvSpPr>
            <p:cNvPr id="15" name="object 15"/>
            <p:cNvSpPr/>
            <p:nvPr/>
          </p:nvSpPr>
          <p:spPr>
            <a:xfrm>
              <a:off x="8811577" y="5085908"/>
              <a:ext cx="132715" cy="826135"/>
            </a:xfrm>
            <a:custGeom>
              <a:avLst/>
              <a:gdLst/>
              <a:ahLst/>
              <a:cxnLst/>
              <a:rect l="l" t="t" r="r" b="b"/>
              <a:pathLst>
                <a:path w="132715" h="826135">
                  <a:moveTo>
                    <a:pt x="0" y="0"/>
                  </a:moveTo>
                  <a:lnTo>
                    <a:pt x="132278" y="0"/>
                  </a:lnTo>
                  <a:lnTo>
                    <a:pt x="132278" y="826029"/>
                  </a:lnTo>
                  <a:lnTo>
                    <a:pt x="0" y="826029"/>
                  </a:lnTo>
                  <a:lnTo>
                    <a:pt x="0" y="0"/>
                  </a:lnTo>
                  <a:close/>
                </a:path>
              </a:pathLst>
            </a:custGeom>
            <a:solidFill>
              <a:srgbClr val="ED7D31"/>
            </a:solidFill>
          </p:spPr>
          <p:txBody>
            <a:bodyPr wrap="square" lIns="0" tIns="0" rIns="0" bIns="0" rtlCol="0"/>
            <a:lstStyle/>
            <a:p>
              <a:endParaRPr sz="1588"/>
            </a:p>
          </p:txBody>
        </p:sp>
        <p:sp>
          <p:nvSpPr>
            <p:cNvPr id="16" name="object 16"/>
            <p:cNvSpPr/>
            <p:nvPr/>
          </p:nvSpPr>
          <p:spPr>
            <a:xfrm>
              <a:off x="8975288" y="5085909"/>
              <a:ext cx="130175" cy="826135"/>
            </a:xfrm>
            <a:custGeom>
              <a:avLst/>
              <a:gdLst/>
              <a:ahLst/>
              <a:cxnLst/>
              <a:rect l="l" t="t" r="r" b="b"/>
              <a:pathLst>
                <a:path w="130175" h="826135">
                  <a:moveTo>
                    <a:pt x="0" y="0"/>
                  </a:moveTo>
                  <a:lnTo>
                    <a:pt x="129659" y="0"/>
                  </a:lnTo>
                  <a:lnTo>
                    <a:pt x="129659" y="826028"/>
                  </a:lnTo>
                  <a:lnTo>
                    <a:pt x="0" y="826028"/>
                  </a:lnTo>
                  <a:lnTo>
                    <a:pt x="0" y="0"/>
                  </a:lnTo>
                  <a:close/>
                </a:path>
              </a:pathLst>
            </a:custGeom>
            <a:solidFill>
              <a:srgbClr val="F4B183"/>
            </a:solidFill>
          </p:spPr>
          <p:txBody>
            <a:bodyPr wrap="square" lIns="0" tIns="0" rIns="0" bIns="0" rtlCol="0"/>
            <a:lstStyle/>
            <a:p>
              <a:endParaRPr sz="1588"/>
            </a:p>
          </p:txBody>
        </p:sp>
        <p:sp>
          <p:nvSpPr>
            <p:cNvPr id="17" name="object 17"/>
            <p:cNvSpPr/>
            <p:nvPr/>
          </p:nvSpPr>
          <p:spPr>
            <a:xfrm>
              <a:off x="9136380" y="5085909"/>
              <a:ext cx="132715" cy="826135"/>
            </a:xfrm>
            <a:custGeom>
              <a:avLst/>
              <a:gdLst/>
              <a:ahLst/>
              <a:cxnLst/>
              <a:rect l="l" t="t" r="r" b="b"/>
              <a:pathLst>
                <a:path w="132715" h="826135">
                  <a:moveTo>
                    <a:pt x="0" y="0"/>
                  </a:moveTo>
                  <a:lnTo>
                    <a:pt x="132278" y="0"/>
                  </a:lnTo>
                  <a:lnTo>
                    <a:pt x="132278" y="826028"/>
                  </a:lnTo>
                  <a:lnTo>
                    <a:pt x="0" y="826028"/>
                  </a:lnTo>
                  <a:lnTo>
                    <a:pt x="0" y="0"/>
                  </a:lnTo>
                  <a:close/>
                </a:path>
              </a:pathLst>
            </a:custGeom>
            <a:solidFill>
              <a:srgbClr val="A9D18E"/>
            </a:solidFill>
          </p:spPr>
          <p:txBody>
            <a:bodyPr wrap="square" lIns="0" tIns="0" rIns="0" bIns="0" rtlCol="0"/>
            <a:lstStyle/>
            <a:p>
              <a:endParaRPr sz="1588"/>
            </a:p>
          </p:txBody>
        </p:sp>
      </p:grpSp>
      <p:sp>
        <p:nvSpPr>
          <p:cNvPr id="18" name="object 18"/>
          <p:cNvSpPr/>
          <p:nvPr/>
        </p:nvSpPr>
        <p:spPr>
          <a:xfrm>
            <a:off x="6627627" y="3932254"/>
            <a:ext cx="931769" cy="785531"/>
          </a:xfrm>
          <a:custGeom>
            <a:avLst/>
            <a:gdLst/>
            <a:ahLst/>
            <a:cxnLst/>
            <a:rect l="l" t="t" r="r" b="b"/>
            <a:pathLst>
              <a:path w="1056004" h="890270">
                <a:moveTo>
                  <a:pt x="30789" y="23724"/>
                </a:moveTo>
                <a:lnTo>
                  <a:pt x="16986" y="33062"/>
                </a:lnTo>
                <a:lnTo>
                  <a:pt x="7401" y="58831"/>
                </a:lnTo>
                <a:lnTo>
                  <a:pt x="1813" y="97668"/>
                </a:lnTo>
                <a:lnTo>
                  <a:pt x="0" y="146208"/>
                </a:lnTo>
                <a:lnTo>
                  <a:pt x="1739" y="201088"/>
                </a:lnTo>
                <a:lnTo>
                  <a:pt x="6809" y="258943"/>
                </a:lnTo>
                <a:lnTo>
                  <a:pt x="14987" y="316408"/>
                </a:lnTo>
                <a:lnTo>
                  <a:pt x="26052" y="370119"/>
                </a:lnTo>
                <a:lnTo>
                  <a:pt x="35563" y="421514"/>
                </a:lnTo>
                <a:lnTo>
                  <a:pt x="39966" y="473883"/>
                </a:lnTo>
                <a:lnTo>
                  <a:pt x="40373" y="526640"/>
                </a:lnTo>
                <a:lnTo>
                  <a:pt x="37894" y="579203"/>
                </a:lnTo>
                <a:lnTo>
                  <a:pt x="33638" y="630987"/>
                </a:lnTo>
                <a:lnTo>
                  <a:pt x="28716" y="681408"/>
                </a:lnTo>
                <a:lnTo>
                  <a:pt x="24239" y="729884"/>
                </a:lnTo>
                <a:lnTo>
                  <a:pt x="21315" y="775830"/>
                </a:lnTo>
                <a:lnTo>
                  <a:pt x="22388" y="844671"/>
                </a:lnTo>
                <a:lnTo>
                  <a:pt x="31677" y="878146"/>
                </a:lnTo>
                <a:lnTo>
                  <a:pt x="42298" y="888934"/>
                </a:lnTo>
                <a:lnTo>
                  <a:pt x="47368" y="889712"/>
                </a:lnTo>
                <a:lnTo>
                  <a:pt x="71536" y="865004"/>
                </a:lnTo>
                <a:lnTo>
                  <a:pt x="108608" y="845822"/>
                </a:lnTo>
                <a:lnTo>
                  <a:pt x="155174" y="831541"/>
                </a:lnTo>
                <a:lnTo>
                  <a:pt x="207821" y="821536"/>
                </a:lnTo>
                <a:lnTo>
                  <a:pt x="263139" y="815183"/>
                </a:lnTo>
                <a:lnTo>
                  <a:pt x="317716" y="811857"/>
                </a:lnTo>
                <a:lnTo>
                  <a:pt x="368141" y="810933"/>
                </a:lnTo>
                <a:lnTo>
                  <a:pt x="581736" y="810933"/>
                </a:lnTo>
                <a:lnTo>
                  <a:pt x="762887" y="799028"/>
                </a:lnTo>
                <a:lnTo>
                  <a:pt x="816970" y="796704"/>
                </a:lnTo>
                <a:lnTo>
                  <a:pt x="1038598" y="796606"/>
                </a:lnTo>
                <a:lnTo>
                  <a:pt x="1038839" y="769898"/>
                </a:lnTo>
                <a:lnTo>
                  <a:pt x="1034361" y="696274"/>
                </a:lnTo>
                <a:lnTo>
                  <a:pt x="1020780" y="595514"/>
                </a:lnTo>
                <a:lnTo>
                  <a:pt x="1012166" y="540681"/>
                </a:lnTo>
                <a:lnTo>
                  <a:pt x="1007383" y="487822"/>
                </a:lnTo>
                <a:lnTo>
                  <a:pt x="1006041" y="436241"/>
                </a:lnTo>
                <a:lnTo>
                  <a:pt x="1007753" y="385245"/>
                </a:lnTo>
                <a:lnTo>
                  <a:pt x="1012129" y="334138"/>
                </a:lnTo>
                <a:lnTo>
                  <a:pt x="1018781" y="282224"/>
                </a:lnTo>
                <a:lnTo>
                  <a:pt x="1027320" y="228809"/>
                </a:lnTo>
                <a:lnTo>
                  <a:pt x="1037358" y="173197"/>
                </a:lnTo>
                <a:lnTo>
                  <a:pt x="1050940" y="83076"/>
                </a:lnTo>
                <a:lnTo>
                  <a:pt x="1054122" y="45745"/>
                </a:lnTo>
                <a:lnTo>
                  <a:pt x="389490" y="45745"/>
                </a:lnTo>
                <a:lnTo>
                  <a:pt x="211676" y="39739"/>
                </a:lnTo>
                <a:lnTo>
                  <a:pt x="81377" y="29285"/>
                </a:lnTo>
                <a:lnTo>
                  <a:pt x="30789" y="23724"/>
                </a:lnTo>
                <a:close/>
              </a:path>
              <a:path w="1056004" h="890270">
                <a:moveTo>
                  <a:pt x="1038598" y="796606"/>
                </a:moveTo>
                <a:lnTo>
                  <a:pt x="860820" y="796606"/>
                </a:lnTo>
                <a:lnTo>
                  <a:pt x="890517" y="799555"/>
                </a:lnTo>
                <a:lnTo>
                  <a:pt x="940439" y="810379"/>
                </a:lnTo>
                <a:lnTo>
                  <a:pt x="1037358" y="830398"/>
                </a:lnTo>
                <a:lnTo>
                  <a:pt x="1038412" y="815333"/>
                </a:lnTo>
                <a:lnTo>
                  <a:pt x="1038598" y="796606"/>
                </a:lnTo>
                <a:close/>
              </a:path>
              <a:path w="1056004" h="890270">
                <a:moveTo>
                  <a:pt x="581736" y="810933"/>
                </a:moveTo>
                <a:lnTo>
                  <a:pt x="368141" y="810933"/>
                </a:lnTo>
                <a:lnTo>
                  <a:pt x="411003" y="811785"/>
                </a:lnTo>
                <a:lnTo>
                  <a:pt x="442890" y="813790"/>
                </a:lnTo>
                <a:lnTo>
                  <a:pt x="476097" y="815333"/>
                </a:lnTo>
                <a:lnTo>
                  <a:pt x="522578" y="814181"/>
                </a:lnTo>
                <a:lnTo>
                  <a:pt x="578415" y="811154"/>
                </a:lnTo>
                <a:lnTo>
                  <a:pt x="581736" y="810933"/>
                </a:lnTo>
                <a:close/>
              </a:path>
              <a:path w="1056004" h="890270">
                <a:moveTo>
                  <a:pt x="1053937" y="0"/>
                </a:moveTo>
                <a:lnTo>
                  <a:pt x="582626" y="37960"/>
                </a:lnTo>
                <a:lnTo>
                  <a:pt x="389490" y="45745"/>
                </a:lnTo>
                <a:lnTo>
                  <a:pt x="1054122" y="45745"/>
                </a:lnTo>
                <a:lnTo>
                  <a:pt x="1055417" y="30546"/>
                </a:lnTo>
                <a:lnTo>
                  <a:pt x="1055010" y="6042"/>
                </a:lnTo>
                <a:lnTo>
                  <a:pt x="1053937" y="0"/>
                </a:lnTo>
                <a:close/>
              </a:path>
            </a:pathLst>
          </a:custGeom>
          <a:solidFill>
            <a:srgbClr val="70AD47"/>
          </a:solidFill>
        </p:spPr>
        <p:txBody>
          <a:bodyPr wrap="square" lIns="0" tIns="0" rIns="0" bIns="0" rtlCol="0"/>
          <a:lstStyle/>
          <a:p>
            <a:endParaRPr sz="1588"/>
          </a:p>
        </p:txBody>
      </p:sp>
      <p:sp>
        <p:nvSpPr>
          <p:cNvPr id="19" name="object 19"/>
          <p:cNvSpPr/>
          <p:nvPr/>
        </p:nvSpPr>
        <p:spPr>
          <a:xfrm>
            <a:off x="7713910" y="3932254"/>
            <a:ext cx="932890" cy="785531"/>
          </a:xfrm>
          <a:custGeom>
            <a:avLst/>
            <a:gdLst/>
            <a:ahLst/>
            <a:cxnLst/>
            <a:rect l="l" t="t" r="r" b="b"/>
            <a:pathLst>
              <a:path w="1057275" h="890270">
                <a:moveTo>
                  <a:pt x="30826" y="23724"/>
                </a:moveTo>
                <a:lnTo>
                  <a:pt x="17006" y="33062"/>
                </a:lnTo>
                <a:lnTo>
                  <a:pt x="7410" y="58831"/>
                </a:lnTo>
                <a:lnTo>
                  <a:pt x="1815" y="97668"/>
                </a:lnTo>
                <a:lnTo>
                  <a:pt x="0" y="146208"/>
                </a:lnTo>
                <a:lnTo>
                  <a:pt x="1741" y="201088"/>
                </a:lnTo>
                <a:lnTo>
                  <a:pt x="6817" y="258943"/>
                </a:lnTo>
                <a:lnTo>
                  <a:pt x="15005" y="316408"/>
                </a:lnTo>
                <a:lnTo>
                  <a:pt x="26083" y="370119"/>
                </a:lnTo>
                <a:lnTo>
                  <a:pt x="35606" y="421514"/>
                </a:lnTo>
                <a:lnTo>
                  <a:pt x="40015" y="473883"/>
                </a:lnTo>
                <a:lnTo>
                  <a:pt x="40422" y="526640"/>
                </a:lnTo>
                <a:lnTo>
                  <a:pt x="37940" y="579203"/>
                </a:lnTo>
                <a:lnTo>
                  <a:pt x="33679" y="630987"/>
                </a:lnTo>
                <a:lnTo>
                  <a:pt x="28751" y="681408"/>
                </a:lnTo>
                <a:lnTo>
                  <a:pt x="24268" y="729884"/>
                </a:lnTo>
                <a:lnTo>
                  <a:pt x="21341" y="775830"/>
                </a:lnTo>
                <a:lnTo>
                  <a:pt x="23416" y="844671"/>
                </a:lnTo>
                <a:lnTo>
                  <a:pt x="32605" y="878146"/>
                </a:lnTo>
                <a:lnTo>
                  <a:pt x="42683" y="888934"/>
                </a:lnTo>
                <a:lnTo>
                  <a:pt x="47426" y="889712"/>
                </a:lnTo>
                <a:lnTo>
                  <a:pt x="71623" y="865004"/>
                </a:lnTo>
                <a:lnTo>
                  <a:pt x="108741" y="845822"/>
                </a:lnTo>
                <a:lnTo>
                  <a:pt x="155363" y="831541"/>
                </a:lnTo>
                <a:lnTo>
                  <a:pt x="208074" y="821536"/>
                </a:lnTo>
                <a:lnTo>
                  <a:pt x="263459" y="815183"/>
                </a:lnTo>
                <a:lnTo>
                  <a:pt x="318103" y="811857"/>
                </a:lnTo>
                <a:lnTo>
                  <a:pt x="368589" y="810933"/>
                </a:lnTo>
                <a:lnTo>
                  <a:pt x="582445" y="810933"/>
                </a:lnTo>
                <a:lnTo>
                  <a:pt x="763817" y="799028"/>
                </a:lnTo>
                <a:lnTo>
                  <a:pt x="817966" y="796704"/>
                </a:lnTo>
                <a:lnTo>
                  <a:pt x="1039863" y="796606"/>
                </a:lnTo>
                <a:lnTo>
                  <a:pt x="1040104" y="769898"/>
                </a:lnTo>
                <a:lnTo>
                  <a:pt x="1035621" y="696274"/>
                </a:lnTo>
                <a:lnTo>
                  <a:pt x="1022024" y="595514"/>
                </a:lnTo>
                <a:lnTo>
                  <a:pt x="1014081" y="540681"/>
                </a:lnTo>
                <a:lnTo>
                  <a:pt x="1009611" y="487822"/>
                </a:lnTo>
                <a:lnTo>
                  <a:pt x="1008310" y="436241"/>
                </a:lnTo>
                <a:lnTo>
                  <a:pt x="1009871" y="385245"/>
                </a:lnTo>
                <a:lnTo>
                  <a:pt x="1013988" y="334138"/>
                </a:lnTo>
                <a:lnTo>
                  <a:pt x="1020356" y="282224"/>
                </a:lnTo>
                <a:lnTo>
                  <a:pt x="1028670" y="228809"/>
                </a:lnTo>
                <a:lnTo>
                  <a:pt x="1038623" y="173197"/>
                </a:lnTo>
                <a:lnTo>
                  <a:pt x="1052220" y="83076"/>
                </a:lnTo>
                <a:lnTo>
                  <a:pt x="1055406" y="45745"/>
                </a:lnTo>
                <a:lnTo>
                  <a:pt x="389965" y="45745"/>
                </a:lnTo>
                <a:lnTo>
                  <a:pt x="211933" y="39739"/>
                </a:lnTo>
                <a:lnTo>
                  <a:pt x="81475" y="29285"/>
                </a:lnTo>
                <a:lnTo>
                  <a:pt x="30826" y="23724"/>
                </a:lnTo>
                <a:close/>
              </a:path>
              <a:path w="1057275" h="890270">
                <a:moveTo>
                  <a:pt x="1039863" y="796606"/>
                </a:moveTo>
                <a:lnTo>
                  <a:pt x="861869" y="796606"/>
                </a:lnTo>
                <a:lnTo>
                  <a:pt x="891602" y="799555"/>
                </a:lnTo>
                <a:lnTo>
                  <a:pt x="1038623" y="830398"/>
                </a:lnTo>
                <a:lnTo>
                  <a:pt x="1039677" y="815333"/>
                </a:lnTo>
                <a:lnTo>
                  <a:pt x="1039863" y="796606"/>
                </a:lnTo>
                <a:close/>
              </a:path>
              <a:path w="1057275" h="890270">
                <a:moveTo>
                  <a:pt x="582445" y="810933"/>
                </a:moveTo>
                <a:lnTo>
                  <a:pt x="368589" y="810933"/>
                </a:lnTo>
                <a:lnTo>
                  <a:pt x="411503" y="811785"/>
                </a:lnTo>
                <a:lnTo>
                  <a:pt x="443430" y="813790"/>
                </a:lnTo>
                <a:lnTo>
                  <a:pt x="476676" y="815333"/>
                </a:lnTo>
                <a:lnTo>
                  <a:pt x="523214" y="814181"/>
                </a:lnTo>
                <a:lnTo>
                  <a:pt x="579120" y="811154"/>
                </a:lnTo>
                <a:lnTo>
                  <a:pt x="582445" y="810933"/>
                </a:lnTo>
                <a:close/>
              </a:path>
              <a:path w="1057275" h="890270">
                <a:moveTo>
                  <a:pt x="1055222" y="0"/>
                </a:moveTo>
                <a:lnTo>
                  <a:pt x="583335" y="37960"/>
                </a:lnTo>
                <a:lnTo>
                  <a:pt x="389965" y="45745"/>
                </a:lnTo>
                <a:lnTo>
                  <a:pt x="1055406" y="45745"/>
                </a:lnTo>
                <a:lnTo>
                  <a:pt x="1056703" y="30546"/>
                </a:lnTo>
                <a:lnTo>
                  <a:pt x="1056296" y="6042"/>
                </a:lnTo>
                <a:lnTo>
                  <a:pt x="1055222" y="0"/>
                </a:lnTo>
                <a:close/>
              </a:path>
            </a:pathLst>
          </a:custGeom>
          <a:solidFill>
            <a:srgbClr val="70AD47"/>
          </a:solidFill>
        </p:spPr>
        <p:txBody>
          <a:bodyPr wrap="square" lIns="0" tIns="0" rIns="0" bIns="0" rtlCol="0"/>
          <a:lstStyle/>
          <a:p>
            <a:endParaRPr sz="1588"/>
          </a:p>
        </p:txBody>
      </p:sp>
      <p:sp>
        <p:nvSpPr>
          <p:cNvPr id="20" name="object 20"/>
          <p:cNvSpPr/>
          <p:nvPr/>
        </p:nvSpPr>
        <p:spPr>
          <a:xfrm>
            <a:off x="5576025" y="3961174"/>
            <a:ext cx="930088" cy="786653"/>
          </a:xfrm>
          <a:custGeom>
            <a:avLst/>
            <a:gdLst/>
            <a:ahLst/>
            <a:cxnLst/>
            <a:rect l="l" t="t" r="r" b="b"/>
            <a:pathLst>
              <a:path w="1054100" h="891539">
                <a:moveTo>
                  <a:pt x="30789" y="23760"/>
                </a:moveTo>
                <a:lnTo>
                  <a:pt x="16985" y="33111"/>
                </a:lnTo>
                <a:lnTo>
                  <a:pt x="7401" y="58918"/>
                </a:lnTo>
                <a:lnTo>
                  <a:pt x="1813" y="97812"/>
                </a:lnTo>
                <a:lnTo>
                  <a:pt x="0" y="146423"/>
                </a:lnTo>
                <a:lnTo>
                  <a:pt x="1739" y="201383"/>
                </a:lnTo>
                <a:lnTo>
                  <a:pt x="6809" y="259322"/>
                </a:lnTo>
                <a:lnTo>
                  <a:pt x="14987" y="316871"/>
                </a:lnTo>
                <a:lnTo>
                  <a:pt x="26052" y="370662"/>
                </a:lnTo>
                <a:lnTo>
                  <a:pt x="34878" y="422132"/>
                </a:lnTo>
                <a:lnTo>
                  <a:pt x="38930" y="474577"/>
                </a:lnTo>
                <a:lnTo>
                  <a:pt x="39208" y="527411"/>
                </a:lnTo>
                <a:lnTo>
                  <a:pt x="36710" y="580051"/>
                </a:lnTo>
                <a:lnTo>
                  <a:pt x="32436" y="631911"/>
                </a:lnTo>
                <a:lnTo>
                  <a:pt x="27384" y="682406"/>
                </a:lnTo>
                <a:lnTo>
                  <a:pt x="22555" y="730953"/>
                </a:lnTo>
                <a:lnTo>
                  <a:pt x="18947" y="776965"/>
                </a:lnTo>
                <a:lnTo>
                  <a:pt x="21389" y="845908"/>
                </a:lnTo>
                <a:lnTo>
                  <a:pt x="31381" y="879432"/>
                </a:lnTo>
                <a:lnTo>
                  <a:pt x="42261" y="890235"/>
                </a:lnTo>
                <a:lnTo>
                  <a:pt x="47367" y="891015"/>
                </a:lnTo>
                <a:lnTo>
                  <a:pt x="70831" y="866270"/>
                </a:lnTo>
                <a:lnTo>
                  <a:pt x="107354" y="847059"/>
                </a:lnTo>
                <a:lnTo>
                  <a:pt x="153507" y="832758"/>
                </a:lnTo>
                <a:lnTo>
                  <a:pt x="205859" y="822738"/>
                </a:lnTo>
                <a:lnTo>
                  <a:pt x="260978" y="816376"/>
                </a:lnTo>
                <a:lnTo>
                  <a:pt x="315435" y="813045"/>
                </a:lnTo>
                <a:lnTo>
                  <a:pt x="365798" y="812119"/>
                </a:lnTo>
                <a:lnTo>
                  <a:pt x="561234" y="812119"/>
                </a:lnTo>
                <a:lnTo>
                  <a:pt x="761221" y="799669"/>
                </a:lnTo>
                <a:lnTo>
                  <a:pt x="815717" y="797596"/>
                </a:lnTo>
                <a:lnTo>
                  <a:pt x="1036793" y="797596"/>
                </a:lnTo>
                <a:lnTo>
                  <a:pt x="1037359" y="771025"/>
                </a:lnTo>
                <a:lnTo>
                  <a:pt x="1032991" y="697293"/>
                </a:lnTo>
                <a:lnTo>
                  <a:pt x="1018411" y="596386"/>
                </a:lnTo>
                <a:lnTo>
                  <a:pt x="1010575" y="541473"/>
                </a:lnTo>
                <a:lnTo>
                  <a:pt x="1006347" y="488536"/>
                </a:lnTo>
                <a:lnTo>
                  <a:pt x="1005339" y="436880"/>
                </a:lnTo>
                <a:lnTo>
                  <a:pt x="1007161" y="385809"/>
                </a:lnTo>
                <a:lnTo>
                  <a:pt x="1011426" y="334627"/>
                </a:lnTo>
                <a:lnTo>
                  <a:pt x="1017745" y="282637"/>
                </a:lnTo>
                <a:lnTo>
                  <a:pt x="1025730" y="229144"/>
                </a:lnTo>
                <a:lnTo>
                  <a:pt x="1034990" y="173451"/>
                </a:lnTo>
                <a:lnTo>
                  <a:pt x="1049571" y="83198"/>
                </a:lnTo>
                <a:lnTo>
                  <a:pt x="1052674" y="45813"/>
                </a:lnTo>
                <a:lnTo>
                  <a:pt x="388491" y="45813"/>
                </a:lnTo>
                <a:lnTo>
                  <a:pt x="210787" y="39799"/>
                </a:lnTo>
                <a:lnTo>
                  <a:pt x="81043" y="29329"/>
                </a:lnTo>
                <a:lnTo>
                  <a:pt x="30789" y="23760"/>
                </a:lnTo>
                <a:close/>
              </a:path>
              <a:path w="1054100" h="891539">
                <a:moveTo>
                  <a:pt x="1036793" y="797596"/>
                </a:moveTo>
                <a:lnTo>
                  <a:pt x="815717" y="797596"/>
                </a:lnTo>
                <a:lnTo>
                  <a:pt x="860115" y="797694"/>
                </a:lnTo>
                <a:lnTo>
                  <a:pt x="890518" y="800726"/>
                </a:lnTo>
                <a:lnTo>
                  <a:pt x="1034990" y="831613"/>
                </a:lnTo>
                <a:lnTo>
                  <a:pt x="1036384" y="816376"/>
                </a:lnTo>
                <a:lnTo>
                  <a:pt x="1036793" y="797596"/>
                </a:lnTo>
                <a:close/>
              </a:path>
              <a:path w="1054100" h="891539">
                <a:moveTo>
                  <a:pt x="561234" y="812119"/>
                </a:moveTo>
                <a:lnTo>
                  <a:pt x="365798" y="812119"/>
                </a:lnTo>
                <a:lnTo>
                  <a:pt x="408637" y="812974"/>
                </a:lnTo>
                <a:lnTo>
                  <a:pt x="440521" y="814981"/>
                </a:lnTo>
                <a:lnTo>
                  <a:pt x="473731" y="815901"/>
                </a:lnTo>
                <a:lnTo>
                  <a:pt x="520235" y="814414"/>
                </a:lnTo>
                <a:lnTo>
                  <a:pt x="561234" y="812119"/>
                </a:lnTo>
                <a:close/>
              </a:path>
              <a:path w="1054100" h="891539">
                <a:moveTo>
                  <a:pt x="1051569" y="0"/>
                </a:moveTo>
                <a:lnTo>
                  <a:pt x="912130" y="10098"/>
                </a:lnTo>
                <a:lnTo>
                  <a:pt x="582625" y="38017"/>
                </a:lnTo>
                <a:lnTo>
                  <a:pt x="388491" y="45813"/>
                </a:lnTo>
                <a:lnTo>
                  <a:pt x="1052674" y="45813"/>
                </a:lnTo>
                <a:lnTo>
                  <a:pt x="1053937" y="30591"/>
                </a:lnTo>
                <a:lnTo>
                  <a:pt x="1052975" y="6051"/>
                </a:lnTo>
                <a:lnTo>
                  <a:pt x="1051569" y="0"/>
                </a:lnTo>
                <a:close/>
              </a:path>
            </a:pathLst>
          </a:custGeom>
          <a:solidFill>
            <a:srgbClr val="70AD47"/>
          </a:solidFill>
        </p:spPr>
        <p:txBody>
          <a:bodyPr wrap="square" lIns="0" tIns="0" rIns="0" bIns="0" rtlCol="0"/>
          <a:lstStyle/>
          <a:p>
            <a:endParaRPr sz="1588"/>
          </a:p>
        </p:txBody>
      </p:sp>
      <p:sp>
        <p:nvSpPr>
          <p:cNvPr id="21" name="object 21"/>
          <p:cNvSpPr/>
          <p:nvPr/>
        </p:nvSpPr>
        <p:spPr>
          <a:xfrm>
            <a:off x="2389970" y="3084243"/>
            <a:ext cx="6457949" cy="0"/>
          </a:xfrm>
          <a:custGeom>
            <a:avLst/>
            <a:gdLst/>
            <a:ahLst/>
            <a:cxnLst/>
            <a:rect l="l" t="t" r="r" b="b"/>
            <a:pathLst>
              <a:path w="7319009">
                <a:moveTo>
                  <a:pt x="0" y="0"/>
                </a:moveTo>
                <a:lnTo>
                  <a:pt x="7318533" y="0"/>
                </a:lnTo>
              </a:path>
            </a:pathLst>
          </a:custGeom>
          <a:ln w="5244">
            <a:solidFill>
              <a:srgbClr val="44546A"/>
            </a:solidFill>
          </a:ln>
        </p:spPr>
        <p:txBody>
          <a:bodyPr wrap="square" lIns="0" tIns="0" rIns="0" bIns="0" rtlCol="0"/>
          <a:lstStyle/>
          <a:p>
            <a:endParaRPr sz="1588"/>
          </a:p>
        </p:txBody>
      </p:sp>
      <p:sp>
        <p:nvSpPr>
          <p:cNvPr id="22" name="object 22"/>
          <p:cNvSpPr txBox="1"/>
          <p:nvPr/>
        </p:nvSpPr>
        <p:spPr>
          <a:xfrm>
            <a:off x="2319618" y="2421965"/>
            <a:ext cx="6616513" cy="2560531"/>
          </a:xfrm>
          <a:prstGeom prst="rect">
            <a:avLst/>
          </a:prstGeom>
        </p:spPr>
        <p:txBody>
          <a:bodyPr vert="horz" wrap="square" lIns="0" tIns="8404" rIns="0" bIns="0" rtlCol="0">
            <a:spAutoFit/>
          </a:bodyPr>
          <a:lstStyle/>
          <a:p>
            <a:pPr marL="33619" marR="2692357">
              <a:lnSpc>
                <a:spcPct val="103400"/>
              </a:lnSpc>
              <a:spcBef>
                <a:spcPts val="66"/>
              </a:spcBef>
            </a:pPr>
            <a:r>
              <a:rPr sz="1279" spc="13" dirty="0">
                <a:solidFill>
                  <a:srgbClr val="333333"/>
                </a:solidFill>
                <a:latin typeface="Trebuchet MS"/>
                <a:cs typeface="Trebuchet MS"/>
              </a:rPr>
              <a:t>Whenever</a:t>
            </a:r>
            <a:r>
              <a:rPr sz="1279" spc="9" dirty="0">
                <a:solidFill>
                  <a:srgbClr val="333333"/>
                </a:solidFill>
                <a:latin typeface="Trebuchet MS"/>
                <a:cs typeface="Trebuchet MS"/>
              </a:rPr>
              <a:t> possible, </a:t>
            </a:r>
            <a:r>
              <a:rPr sz="1279" u="sng" spc="9" dirty="0">
                <a:solidFill>
                  <a:srgbClr val="333333"/>
                </a:solidFill>
                <a:uFill>
                  <a:solidFill>
                    <a:srgbClr val="333333"/>
                  </a:solidFill>
                </a:uFill>
                <a:latin typeface="Trebuchet MS"/>
                <a:cs typeface="Trebuchet MS"/>
              </a:rPr>
              <a:t>please</a:t>
            </a:r>
            <a:r>
              <a:rPr sz="1279" u="sng" spc="13" dirty="0">
                <a:solidFill>
                  <a:srgbClr val="333333"/>
                </a:solidFill>
                <a:uFill>
                  <a:solidFill>
                    <a:srgbClr val="333333"/>
                  </a:solidFill>
                </a:uFill>
                <a:latin typeface="Trebuchet MS"/>
                <a:cs typeface="Trebuchet MS"/>
              </a:rPr>
              <a:t> be away</a:t>
            </a:r>
            <a:r>
              <a:rPr sz="1279" spc="18" dirty="0">
                <a:solidFill>
                  <a:srgbClr val="333333"/>
                </a:solidFill>
                <a:latin typeface="Trebuchet MS"/>
                <a:cs typeface="Trebuchet MS"/>
              </a:rPr>
              <a:t> </a:t>
            </a:r>
            <a:r>
              <a:rPr sz="1279" spc="13" dirty="0">
                <a:solidFill>
                  <a:srgbClr val="333333"/>
                </a:solidFill>
                <a:latin typeface="Trebuchet MS"/>
                <a:cs typeface="Trebuchet MS"/>
              </a:rPr>
              <a:t>from your </a:t>
            </a:r>
            <a:r>
              <a:rPr sz="1279" spc="18" dirty="0">
                <a:solidFill>
                  <a:srgbClr val="333333"/>
                </a:solidFill>
                <a:latin typeface="Trebuchet MS"/>
                <a:cs typeface="Trebuchet MS"/>
              </a:rPr>
              <a:t>home </a:t>
            </a:r>
            <a:r>
              <a:rPr sz="1279" spc="-371" dirty="0">
                <a:solidFill>
                  <a:srgbClr val="333333"/>
                </a:solidFill>
                <a:latin typeface="Trebuchet MS"/>
                <a:cs typeface="Trebuchet MS"/>
              </a:rPr>
              <a:t> </a:t>
            </a:r>
            <a:r>
              <a:rPr sz="1279" spc="13" dirty="0">
                <a:solidFill>
                  <a:srgbClr val="333333"/>
                </a:solidFill>
                <a:latin typeface="Trebuchet MS"/>
                <a:cs typeface="Trebuchet MS"/>
              </a:rPr>
              <a:t>when</a:t>
            </a:r>
            <a:r>
              <a:rPr sz="1279" spc="4" dirty="0">
                <a:solidFill>
                  <a:srgbClr val="333333"/>
                </a:solidFill>
                <a:latin typeface="Trebuchet MS"/>
                <a:cs typeface="Trebuchet MS"/>
              </a:rPr>
              <a:t> </a:t>
            </a:r>
            <a:r>
              <a:rPr sz="1279" spc="13" dirty="0">
                <a:solidFill>
                  <a:srgbClr val="333333"/>
                </a:solidFill>
                <a:latin typeface="Trebuchet MS"/>
                <a:cs typeface="Trebuchet MS"/>
              </a:rPr>
              <a:t>a</a:t>
            </a:r>
            <a:r>
              <a:rPr sz="1279" spc="9" dirty="0">
                <a:solidFill>
                  <a:srgbClr val="333333"/>
                </a:solidFill>
                <a:latin typeface="Trebuchet MS"/>
                <a:cs typeface="Trebuchet MS"/>
              </a:rPr>
              <a:t> </a:t>
            </a:r>
            <a:r>
              <a:rPr sz="1279" spc="13" dirty="0">
                <a:solidFill>
                  <a:srgbClr val="333333"/>
                </a:solidFill>
                <a:latin typeface="Trebuchet MS"/>
                <a:cs typeface="Trebuchet MS"/>
              </a:rPr>
              <a:t>showing</a:t>
            </a:r>
            <a:r>
              <a:rPr sz="1279" spc="9" dirty="0">
                <a:solidFill>
                  <a:srgbClr val="333333"/>
                </a:solidFill>
                <a:latin typeface="Trebuchet MS"/>
                <a:cs typeface="Trebuchet MS"/>
              </a:rPr>
              <a:t> is </a:t>
            </a:r>
            <a:r>
              <a:rPr sz="1279" spc="13" dirty="0">
                <a:solidFill>
                  <a:srgbClr val="333333"/>
                </a:solidFill>
                <a:latin typeface="Trebuchet MS"/>
                <a:cs typeface="Trebuchet MS"/>
              </a:rPr>
              <a:t>scheduled.</a:t>
            </a:r>
            <a:endParaRPr sz="1279">
              <a:latin typeface="Trebuchet MS"/>
              <a:cs typeface="Trebuchet MS"/>
            </a:endParaRPr>
          </a:p>
          <a:p>
            <a:pPr>
              <a:spcBef>
                <a:spcPts val="4"/>
              </a:spcBef>
            </a:pPr>
            <a:endParaRPr sz="1897">
              <a:latin typeface="Trebuchet MS"/>
              <a:cs typeface="Trebuchet MS"/>
            </a:endParaRPr>
          </a:p>
          <a:p>
            <a:pPr marL="22413" marR="4483">
              <a:lnSpc>
                <a:spcPct val="103400"/>
              </a:lnSpc>
            </a:pPr>
            <a:r>
              <a:rPr sz="1279" spc="13" dirty="0">
                <a:solidFill>
                  <a:srgbClr val="333F50"/>
                </a:solidFill>
                <a:latin typeface="Trebuchet MS"/>
                <a:cs typeface="Trebuchet MS"/>
              </a:rPr>
              <a:t>Storage </a:t>
            </a:r>
            <a:r>
              <a:rPr sz="1279" spc="9" dirty="0">
                <a:solidFill>
                  <a:srgbClr val="333F50"/>
                </a:solidFill>
                <a:latin typeface="Trebuchet MS"/>
                <a:cs typeface="Trebuchet MS"/>
              </a:rPr>
              <a:t>is </a:t>
            </a:r>
            <a:r>
              <a:rPr sz="1279" spc="13" dirty="0">
                <a:solidFill>
                  <a:srgbClr val="333F50"/>
                </a:solidFill>
                <a:latin typeface="Trebuchet MS"/>
                <a:cs typeface="Trebuchet MS"/>
              </a:rPr>
              <a:t>something that every buyer </a:t>
            </a:r>
            <a:r>
              <a:rPr sz="1279" spc="9" dirty="0">
                <a:solidFill>
                  <a:srgbClr val="333F50"/>
                </a:solidFill>
                <a:latin typeface="Trebuchet MS"/>
                <a:cs typeface="Trebuchet MS"/>
              </a:rPr>
              <a:t>is </a:t>
            </a:r>
            <a:r>
              <a:rPr sz="1279" spc="13" dirty="0">
                <a:solidFill>
                  <a:srgbClr val="333F50"/>
                </a:solidFill>
                <a:latin typeface="Trebuchet MS"/>
                <a:cs typeface="Trebuchet MS"/>
              </a:rPr>
              <a:t>looking for and can never have enough </a:t>
            </a:r>
            <a:r>
              <a:rPr sz="1279" spc="9" dirty="0">
                <a:solidFill>
                  <a:srgbClr val="333F50"/>
                </a:solidFill>
                <a:latin typeface="Trebuchet MS"/>
                <a:cs typeface="Trebuchet MS"/>
              </a:rPr>
              <a:t>of. </a:t>
            </a:r>
            <a:r>
              <a:rPr sz="1279" spc="-26" dirty="0">
                <a:solidFill>
                  <a:srgbClr val="333F50"/>
                </a:solidFill>
                <a:latin typeface="Trebuchet MS"/>
                <a:cs typeface="Trebuchet MS"/>
              </a:rPr>
              <a:t>Take </a:t>
            </a:r>
            <a:r>
              <a:rPr sz="1279" spc="-375" dirty="0">
                <a:solidFill>
                  <a:srgbClr val="333F50"/>
                </a:solidFill>
                <a:latin typeface="Trebuchet MS"/>
                <a:cs typeface="Trebuchet MS"/>
              </a:rPr>
              <a:t> </a:t>
            </a:r>
            <a:r>
              <a:rPr sz="1279" spc="13" dirty="0">
                <a:solidFill>
                  <a:srgbClr val="333F50"/>
                </a:solidFill>
                <a:latin typeface="Trebuchet MS"/>
                <a:cs typeface="Trebuchet MS"/>
              </a:rPr>
              <a:t>half</a:t>
            </a:r>
            <a:r>
              <a:rPr sz="1279" spc="9" dirty="0">
                <a:solidFill>
                  <a:srgbClr val="333F50"/>
                </a:solidFill>
                <a:latin typeface="Trebuchet MS"/>
                <a:cs typeface="Trebuchet MS"/>
              </a:rPr>
              <a:t> </a:t>
            </a:r>
            <a:r>
              <a:rPr sz="1279" spc="13" dirty="0">
                <a:solidFill>
                  <a:srgbClr val="333F50"/>
                </a:solidFill>
                <a:latin typeface="Trebuchet MS"/>
                <a:cs typeface="Trebuchet MS"/>
              </a:rPr>
              <a:t>of</a:t>
            </a:r>
            <a:r>
              <a:rPr sz="1279" spc="9" dirty="0">
                <a:solidFill>
                  <a:srgbClr val="333F50"/>
                </a:solidFill>
                <a:latin typeface="Trebuchet MS"/>
                <a:cs typeface="Trebuchet MS"/>
              </a:rPr>
              <a:t> </a:t>
            </a:r>
            <a:r>
              <a:rPr sz="1279" spc="13" dirty="0">
                <a:solidFill>
                  <a:srgbClr val="333F50"/>
                </a:solidFill>
                <a:latin typeface="Trebuchet MS"/>
                <a:cs typeface="Trebuchet MS"/>
              </a:rPr>
              <a:t>the</a:t>
            </a:r>
            <a:r>
              <a:rPr sz="1279" spc="9" dirty="0">
                <a:solidFill>
                  <a:srgbClr val="333F50"/>
                </a:solidFill>
                <a:latin typeface="Trebuchet MS"/>
                <a:cs typeface="Trebuchet MS"/>
              </a:rPr>
              <a:t> stuff </a:t>
            </a:r>
            <a:r>
              <a:rPr sz="1279" spc="13" dirty="0">
                <a:solidFill>
                  <a:srgbClr val="333F50"/>
                </a:solidFill>
                <a:latin typeface="Trebuchet MS"/>
                <a:cs typeface="Trebuchet MS"/>
              </a:rPr>
              <a:t>out</a:t>
            </a:r>
            <a:r>
              <a:rPr sz="1279" spc="9" dirty="0">
                <a:solidFill>
                  <a:srgbClr val="333F50"/>
                </a:solidFill>
                <a:latin typeface="Trebuchet MS"/>
                <a:cs typeface="Trebuchet MS"/>
              </a:rPr>
              <a:t> </a:t>
            </a:r>
            <a:r>
              <a:rPr sz="1279" spc="13" dirty="0">
                <a:solidFill>
                  <a:srgbClr val="333F50"/>
                </a:solidFill>
                <a:latin typeface="Trebuchet MS"/>
                <a:cs typeface="Trebuchet MS"/>
              </a:rPr>
              <a:t>of</a:t>
            </a:r>
            <a:r>
              <a:rPr sz="1279" spc="9" dirty="0">
                <a:solidFill>
                  <a:srgbClr val="333F50"/>
                </a:solidFill>
                <a:latin typeface="Trebuchet MS"/>
                <a:cs typeface="Trebuchet MS"/>
              </a:rPr>
              <a:t> </a:t>
            </a:r>
            <a:r>
              <a:rPr sz="1279" spc="13" dirty="0">
                <a:solidFill>
                  <a:srgbClr val="333F50"/>
                </a:solidFill>
                <a:latin typeface="Trebuchet MS"/>
                <a:cs typeface="Trebuchet MS"/>
              </a:rPr>
              <a:t>your</a:t>
            </a:r>
            <a:r>
              <a:rPr sz="1279" spc="9" dirty="0">
                <a:solidFill>
                  <a:srgbClr val="333F50"/>
                </a:solidFill>
                <a:latin typeface="Trebuchet MS"/>
                <a:cs typeface="Trebuchet MS"/>
              </a:rPr>
              <a:t> </a:t>
            </a:r>
            <a:r>
              <a:rPr sz="1279" spc="13" dirty="0">
                <a:solidFill>
                  <a:srgbClr val="333F50"/>
                </a:solidFill>
                <a:latin typeface="Trebuchet MS"/>
                <a:cs typeface="Trebuchet MS"/>
              </a:rPr>
              <a:t>closets</a:t>
            </a:r>
            <a:r>
              <a:rPr sz="1279" spc="9" dirty="0">
                <a:solidFill>
                  <a:srgbClr val="333F50"/>
                </a:solidFill>
                <a:latin typeface="Trebuchet MS"/>
                <a:cs typeface="Trebuchet MS"/>
              </a:rPr>
              <a:t> </a:t>
            </a:r>
            <a:r>
              <a:rPr sz="1279" spc="13" dirty="0">
                <a:solidFill>
                  <a:srgbClr val="333F50"/>
                </a:solidFill>
                <a:latin typeface="Trebuchet MS"/>
                <a:cs typeface="Trebuchet MS"/>
              </a:rPr>
              <a:t>and</a:t>
            </a:r>
            <a:r>
              <a:rPr sz="1279" spc="9" dirty="0">
                <a:solidFill>
                  <a:srgbClr val="333F50"/>
                </a:solidFill>
                <a:latin typeface="Trebuchet MS"/>
                <a:cs typeface="Trebuchet MS"/>
              </a:rPr>
              <a:t> </a:t>
            </a:r>
            <a:r>
              <a:rPr sz="1279" spc="13" dirty="0">
                <a:solidFill>
                  <a:srgbClr val="333F50"/>
                </a:solidFill>
                <a:latin typeface="Trebuchet MS"/>
                <a:cs typeface="Trebuchet MS"/>
              </a:rPr>
              <a:t>organize</a:t>
            </a:r>
            <a:r>
              <a:rPr sz="1279" spc="9" dirty="0">
                <a:solidFill>
                  <a:srgbClr val="333F50"/>
                </a:solidFill>
                <a:latin typeface="Trebuchet MS"/>
                <a:cs typeface="Trebuchet MS"/>
              </a:rPr>
              <a:t> </a:t>
            </a:r>
            <a:r>
              <a:rPr sz="1279" spc="13" dirty="0">
                <a:solidFill>
                  <a:srgbClr val="333F50"/>
                </a:solidFill>
                <a:latin typeface="Trebuchet MS"/>
                <a:cs typeface="Trebuchet MS"/>
              </a:rPr>
              <a:t>the</a:t>
            </a:r>
            <a:r>
              <a:rPr sz="1279" spc="9" dirty="0">
                <a:solidFill>
                  <a:srgbClr val="333F50"/>
                </a:solidFill>
                <a:latin typeface="Trebuchet MS"/>
                <a:cs typeface="Trebuchet MS"/>
              </a:rPr>
              <a:t> rest.</a:t>
            </a:r>
            <a:endParaRPr sz="1279">
              <a:latin typeface="Trebuchet MS"/>
              <a:cs typeface="Trebuchet MS"/>
            </a:endParaRPr>
          </a:p>
          <a:p>
            <a:pPr>
              <a:spcBef>
                <a:spcPts val="13"/>
              </a:spcBef>
            </a:pPr>
            <a:endParaRPr sz="1941">
              <a:latin typeface="Trebuchet MS"/>
              <a:cs typeface="Trebuchet MS"/>
            </a:endParaRPr>
          </a:p>
          <a:p>
            <a:pPr marL="11206" marR="3856710">
              <a:lnSpc>
                <a:spcPts val="1147"/>
              </a:lnSpc>
              <a:tabLst>
                <a:tab pos="2709727" algn="l"/>
              </a:tabLst>
            </a:pPr>
            <a:r>
              <a:rPr sz="1015" spc="-22" dirty="0">
                <a:solidFill>
                  <a:srgbClr val="333F50"/>
                </a:solidFill>
                <a:latin typeface="Trebuchet MS"/>
                <a:cs typeface="Trebuchet MS"/>
              </a:rPr>
              <a:t>We</a:t>
            </a:r>
            <a:r>
              <a:rPr sz="1015" spc="18" dirty="0">
                <a:solidFill>
                  <a:srgbClr val="333F50"/>
                </a:solidFill>
                <a:latin typeface="Trebuchet MS"/>
                <a:cs typeface="Trebuchet MS"/>
              </a:rPr>
              <a:t> </a:t>
            </a:r>
            <a:r>
              <a:rPr sz="1015" dirty="0">
                <a:solidFill>
                  <a:srgbClr val="333F50"/>
                </a:solidFill>
                <a:latin typeface="Trebuchet MS"/>
                <a:cs typeface="Trebuchet MS"/>
              </a:rPr>
              <a:t>love</a:t>
            </a:r>
            <a:r>
              <a:rPr sz="1015" spc="18" dirty="0">
                <a:solidFill>
                  <a:srgbClr val="333F50"/>
                </a:solidFill>
                <a:latin typeface="Trebuchet MS"/>
                <a:cs typeface="Trebuchet MS"/>
              </a:rPr>
              <a:t> </a:t>
            </a:r>
            <a:r>
              <a:rPr sz="1015" dirty="0">
                <a:solidFill>
                  <a:srgbClr val="333F50"/>
                </a:solidFill>
                <a:latin typeface="Trebuchet MS"/>
                <a:cs typeface="Trebuchet MS"/>
              </a:rPr>
              <a:t>pets,</a:t>
            </a:r>
            <a:r>
              <a:rPr sz="1015" spc="22" dirty="0">
                <a:solidFill>
                  <a:srgbClr val="333F50"/>
                </a:solidFill>
                <a:latin typeface="Trebuchet MS"/>
                <a:cs typeface="Trebuchet MS"/>
              </a:rPr>
              <a:t> </a:t>
            </a:r>
            <a:r>
              <a:rPr sz="1015" spc="-22" dirty="0">
                <a:solidFill>
                  <a:srgbClr val="333F50"/>
                </a:solidFill>
                <a:latin typeface="Trebuchet MS"/>
                <a:cs typeface="Trebuchet MS"/>
              </a:rPr>
              <a:t>however,</a:t>
            </a:r>
            <a:r>
              <a:rPr sz="1015" spc="18" dirty="0">
                <a:solidFill>
                  <a:srgbClr val="333F50"/>
                </a:solidFill>
                <a:latin typeface="Trebuchet MS"/>
                <a:cs typeface="Trebuchet MS"/>
              </a:rPr>
              <a:t> </a:t>
            </a:r>
            <a:r>
              <a:rPr sz="1015" dirty="0">
                <a:solidFill>
                  <a:srgbClr val="333F50"/>
                </a:solidFill>
                <a:latin typeface="Trebuchet MS"/>
                <a:cs typeface="Trebuchet MS"/>
              </a:rPr>
              <a:t>its</a:t>
            </a:r>
            <a:r>
              <a:rPr sz="1015" spc="22" dirty="0">
                <a:solidFill>
                  <a:srgbClr val="333F50"/>
                </a:solidFill>
                <a:latin typeface="Trebuchet MS"/>
                <a:cs typeface="Trebuchet MS"/>
              </a:rPr>
              <a:t> </a:t>
            </a:r>
            <a:r>
              <a:rPr sz="1015" dirty="0">
                <a:solidFill>
                  <a:srgbClr val="333F50"/>
                </a:solidFill>
                <a:latin typeface="Trebuchet MS"/>
                <a:cs typeface="Trebuchet MS"/>
              </a:rPr>
              <a:t>best</a:t>
            </a:r>
            <a:r>
              <a:rPr sz="1015" spc="18" dirty="0">
                <a:solidFill>
                  <a:srgbClr val="333F50"/>
                </a:solidFill>
                <a:latin typeface="Trebuchet MS"/>
                <a:cs typeface="Trebuchet MS"/>
              </a:rPr>
              <a:t> </a:t>
            </a:r>
            <a:r>
              <a:rPr sz="1015" spc="-4" dirty="0">
                <a:solidFill>
                  <a:srgbClr val="333F50"/>
                </a:solidFill>
                <a:latin typeface="Trebuchet MS"/>
                <a:cs typeface="Trebuchet MS"/>
              </a:rPr>
              <a:t>to</a:t>
            </a:r>
            <a:r>
              <a:rPr sz="1015" spc="22" dirty="0">
                <a:solidFill>
                  <a:srgbClr val="333F50"/>
                </a:solidFill>
                <a:latin typeface="Trebuchet MS"/>
                <a:cs typeface="Trebuchet MS"/>
              </a:rPr>
              <a:t> </a:t>
            </a:r>
            <a:r>
              <a:rPr sz="1015" dirty="0">
                <a:solidFill>
                  <a:srgbClr val="333F50"/>
                </a:solidFill>
                <a:latin typeface="Trebuchet MS"/>
                <a:cs typeface="Trebuchet MS"/>
              </a:rPr>
              <a:t>remove </a:t>
            </a:r>
            <a:r>
              <a:rPr sz="1015" spc="4" dirty="0">
                <a:solidFill>
                  <a:srgbClr val="333F50"/>
                </a:solidFill>
                <a:latin typeface="Trebuchet MS"/>
                <a:cs typeface="Trebuchet MS"/>
              </a:rPr>
              <a:t> </a:t>
            </a:r>
            <a:r>
              <a:rPr sz="1015" spc="-4" dirty="0">
                <a:solidFill>
                  <a:srgbClr val="333F50"/>
                </a:solidFill>
                <a:latin typeface="Trebuchet MS"/>
                <a:cs typeface="Trebuchet MS"/>
              </a:rPr>
              <a:t>them and</a:t>
            </a:r>
            <a:r>
              <a:rPr sz="1015" dirty="0">
                <a:solidFill>
                  <a:srgbClr val="333F50"/>
                </a:solidFill>
                <a:latin typeface="Trebuchet MS"/>
                <a:cs typeface="Trebuchet MS"/>
              </a:rPr>
              <a:t> all evidence</a:t>
            </a:r>
            <a:r>
              <a:rPr sz="1015" spc="-4" dirty="0">
                <a:solidFill>
                  <a:srgbClr val="333F50"/>
                </a:solidFill>
                <a:latin typeface="Trebuchet MS"/>
                <a:cs typeface="Trebuchet MS"/>
              </a:rPr>
              <a:t> of</a:t>
            </a:r>
            <a:r>
              <a:rPr sz="1015" dirty="0">
                <a:solidFill>
                  <a:srgbClr val="333F50"/>
                </a:solidFill>
                <a:latin typeface="Trebuchet MS"/>
                <a:cs typeface="Trebuchet MS"/>
              </a:rPr>
              <a:t> pets when you</a:t>
            </a:r>
            <a:r>
              <a:rPr sz="1015" spc="-4" dirty="0">
                <a:solidFill>
                  <a:srgbClr val="333F50"/>
                </a:solidFill>
                <a:latin typeface="Trebuchet MS"/>
                <a:cs typeface="Trebuchet MS"/>
              </a:rPr>
              <a:t> </a:t>
            </a:r>
            <a:r>
              <a:rPr sz="1015" dirty="0">
                <a:solidFill>
                  <a:srgbClr val="333F50"/>
                </a:solidFill>
                <a:latin typeface="Trebuchet MS"/>
                <a:cs typeface="Trebuchet MS"/>
              </a:rPr>
              <a:t>have a </a:t>
            </a:r>
            <a:r>
              <a:rPr sz="1015" spc="-291" dirty="0">
                <a:solidFill>
                  <a:srgbClr val="333F50"/>
                </a:solidFill>
                <a:latin typeface="Trebuchet MS"/>
                <a:cs typeface="Trebuchet MS"/>
              </a:rPr>
              <a:t> </a:t>
            </a:r>
            <a:r>
              <a:rPr sz="1015" dirty="0">
                <a:solidFill>
                  <a:srgbClr val="333F50"/>
                </a:solidFill>
                <a:latin typeface="Trebuchet MS"/>
                <a:cs typeface="Trebuchet MS"/>
              </a:rPr>
              <a:t>s</a:t>
            </a:r>
            <a:r>
              <a:rPr sz="1015" u="sng" dirty="0">
                <a:solidFill>
                  <a:srgbClr val="333F50"/>
                </a:solidFill>
                <a:uFill>
                  <a:solidFill>
                    <a:srgbClr val="44546A"/>
                  </a:solidFill>
                </a:uFill>
                <a:latin typeface="Trebuchet MS"/>
                <a:cs typeface="Trebuchet MS"/>
              </a:rPr>
              <a:t>howing.	</a:t>
            </a:r>
            <a:endParaRPr sz="1015">
              <a:latin typeface="Trebuchet MS"/>
              <a:cs typeface="Trebuchet MS"/>
            </a:endParaRPr>
          </a:p>
          <a:p>
            <a:pPr>
              <a:spcBef>
                <a:spcPts val="4"/>
              </a:spcBef>
            </a:pPr>
            <a:endParaRPr sz="1059">
              <a:latin typeface="Trebuchet MS"/>
              <a:cs typeface="Trebuchet MS"/>
            </a:endParaRPr>
          </a:p>
          <a:p>
            <a:pPr marL="11206" marR="3943000">
              <a:lnSpc>
                <a:spcPts val="1147"/>
              </a:lnSpc>
              <a:spcBef>
                <a:spcPts val="4"/>
              </a:spcBef>
            </a:pPr>
            <a:r>
              <a:rPr sz="1015" dirty="0">
                <a:solidFill>
                  <a:srgbClr val="333F50"/>
                </a:solidFill>
                <a:latin typeface="Trebuchet MS"/>
                <a:cs typeface="Trebuchet MS"/>
              </a:rPr>
              <a:t>Like Motel 6 says </a:t>
            </a:r>
            <a:r>
              <a:rPr sz="1015" spc="-9" dirty="0">
                <a:solidFill>
                  <a:srgbClr val="333F50"/>
                </a:solidFill>
                <a:latin typeface="Trebuchet MS"/>
                <a:cs typeface="Trebuchet MS"/>
              </a:rPr>
              <a:t>“We’ll </a:t>
            </a:r>
            <a:r>
              <a:rPr sz="1015" dirty="0">
                <a:solidFill>
                  <a:srgbClr val="333F50"/>
                </a:solidFill>
                <a:latin typeface="Trebuchet MS"/>
                <a:cs typeface="Trebuchet MS"/>
              </a:rPr>
              <a:t>leave the light on for </a:t>
            </a:r>
            <a:r>
              <a:rPr sz="1015" spc="-296" dirty="0">
                <a:solidFill>
                  <a:srgbClr val="333F50"/>
                </a:solidFill>
                <a:latin typeface="Trebuchet MS"/>
                <a:cs typeface="Trebuchet MS"/>
              </a:rPr>
              <a:t> </a:t>
            </a:r>
            <a:r>
              <a:rPr sz="1015" spc="-4" dirty="0">
                <a:solidFill>
                  <a:srgbClr val="333F50"/>
                </a:solidFill>
                <a:latin typeface="Trebuchet MS"/>
                <a:cs typeface="Trebuchet MS"/>
              </a:rPr>
              <a:t>you”</a:t>
            </a:r>
            <a:endParaRPr sz="1015">
              <a:latin typeface="Trebuchet MS"/>
              <a:cs typeface="Trebuchet MS"/>
            </a:endParaRPr>
          </a:p>
          <a:p>
            <a:pPr marL="11206" marR="4296564">
              <a:lnSpc>
                <a:spcPts val="1147"/>
              </a:lnSpc>
            </a:pPr>
            <a:r>
              <a:rPr sz="1015" spc="-9" dirty="0">
                <a:solidFill>
                  <a:srgbClr val="333F50"/>
                </a:solidFill>
                <a:latin typeface="Trebuchet MS"/>
                <a:cs typeface="Trebuchet MS"/>
              </a:rPr>
              <a:t>Keep </a:t>
            </a:r>
            <a:r>
              <a:rPr sz="1015" dirty="0">
                <a:solidFill>
                  <a:srgbClr val="333F50"/>
                </a:solidFill>
                <a:latin typeface="Trebuchet MS"/>
                <a:cs typeface="Trebuchet MS"/>
              </a:rPr>
              <a:t>the lights on when you leave for a </a:t>
            </a:r>
            <a:r>
              <a:rPr sz="1015" spc="-296" dirty="0">
                <a:solidFill>
                  <a:srgbClr val="333F50"/>
                </a:solidFill>
                <a:latin typeface="Trebuchet MS"/>
                <a:cs typeface="Trebuchet MS"/>
              </a:rPr>
              <a:t> </a:t>
            </a:r>
            <a:r>
              <a:rPr sz="1015" dirty="0">
                <a:solidFill>
                  <a:srgbClr val="333F50"/>
                </a:solidFill>
                <a:latin typeface="Trebuchet MS"/>
                <a:cs typeface="Trebuchet MS"/>
              </a:rPr>
              <a:t>showing.</a:t>
            </a:r>
            <a:endParaRPr sz="1015">
              <a:latin typeface="Trebuchet MS"/>
              <a:cs typeface="Trebuchet MS"/>
            </a:endParaRPr>
          </a:p>
        </p:txBody>
      </p:sp>
      <p:sp>
        <p:nvSpPr>
          <p:cNvPr id="23" name="object 23"/>
          <p:cNvSpPr txBox="1">
            <a:spLocks noGrp="1"/>
          </p:cNvSpPr>
          <p:nvPr>
            <p:ph type="title"/>
          </p:nvPr>
        </p:nvSpPr>
        <p:spPr>
          <a:xfrm>
            <a:off x="1732095" y="1671838"/>
            <a:ext cx="8617948" cy="564181"/>
          </a:xfrm>
          <a:prstGeom prst="rect">
            <a:avLst/>
          </a:prstGeom>
        </p:spPr>
        <p:txBody>
          <a:bodyPr vert="horz" wrap="square" lIns="0" tIns="10085" rIns="0" bIns="0" rtlCol="0" anchor="ctr">
            <a:spAutoFit/>
          </a:bodyPr>
          <a:lstStyle/>
          <a:p>
            <a:pPr marL="11206">
              <a:spcBef>
                <a:spcPts val="79"/>
              </a:spcBef>
            </a:pPr>
            <a:r>
              <a:rPr sz="3600" spc="-40" dirty="0"/>
              <a:t>What</a:t>
            </a:r>
            <a:r>
              <a:rPr sz="3600" spc="-4" dirty="0"/>
              <a:t> </a:t>
            </a:r>
            <a:r>
              <a:rPr sz="3600" spc="-397" dirty="0"/>
              <a:t>T</a:t>
            </a:r>
            <a:r>
              <a:rPr sz="3600" spc="-9" dirty="0"/>
              <a:t>o</a:t>
            </a:r>
            <a:r>
              <a:rPr sz="3600" spc="-4" dirty="0"/>
              <a:t> </a:t>
            </a:r>
            <a:r>
              <a:rPr sz="3600" spc="-9" dirty="0"/>
              <a:t>Do</a:t>
            </a:r>
            <a:r>
              <a:rPr sz="3600" spc="-4" dirty="0"/>
              <a:t> </a:t>
            </a:r>
            <a:r>
              <a:rPr sz="3600" spc="-40" dirty="0"/>
              <a:t>When</a:t>
            </a:r>
            <a:r>
              <a:rPr sz="3600" spc="-4" dirty="0"/>
              <a:t> </a:t>
            </a:r>
            <a:r>
              <a:rPr sz="3600" spc="-353" dirty="0"/>
              <a:t>Y</a:t>
            </a:r>
            <a:r>
              <a:rPr sz="3600" spc="-9" dirty="0"/>
              <a:t>our</a:t>
            </a:r>
            <a:r>
              <a:rPr sz="3600" spc="-4" dirty="0"/>
              <a:t> </a:t>
            </a:r>
            <a:r>
              <a:rPr sz="3600" spc="-9" dirty="0"/>
              <a:t>Home</a:t>
            </a:r>
            <a:r>
              <a:rPr sz="3600" spc="-4" dirty="0"/>
              <a:t> is </a:t>
            </a:r>
            <a:r>
              <a:rPr sz="3600" spc="-53" dirty="0"/>
              <a:t>Shown?</a:t>
            </a:r>
          </a:p>
        </p:txBody>
      </p:sp>
      <p:sp>
        <p:nvSpPr>
          <p:cNvPr id="25" name="object 25"/>
          <p:cNvSpPr/>
          <p:nvPr/>
        </p:nvSpPr>
        <p:spPr>
          <a:xfrm>
            <a:off x="5780519" y="5327479"/>
            <a:ext cx="4753535" cy="115981"/>
          </a:xfrm>
          <a:custGeom>
            <a:avLst/>
            <a:gdLst/>
            <a:ahLst/>
            <a:cxnLst/>
            <a:rect l="l" t="t" r="r" b="b"/>
            <a:pathLst>
              <a:path w="5387340" h="131445">
                <a:moveTo>
                  <a:pt x="0" y="0"/>
                </a:moveTo>
                <a:lnTo>
                  <a:pt x="5386744" y="0"/>
                </a:lnTo>
                <a:lnTo>
                  <a:pt x="5386744" y="131114"/>
                </a:lnTo>
                <a:lnTo>
                  <a:pt x="0" y="131114"/>
                </a:lnTo>
                <a:lnTo>
                  <a:pt x="0" y="0"/>
                </a:lnTo>
                <a:close/>
              </a:path>
            </a:pathLst>
          </a:custGeom>
          <a:solidFill>
            <a:srgbClr val="FF0000"/>
          </a:solidFill>
        </p:spPr>
        <p:txBody>
          <a:bodyPr wrap="square" lIns="0" tIns="0" rIns="0" bIns="0" rtlCol="0"/>
          <a:lstStyle/>
          <a:p>
            <a:endParaRPr sz="1588"/>
          </a:p>
        </p:txBody>
      </p:sp>
      <p:pic>
        <p:nvPicPr>
          <p:cNvPr id="26" name="object 26"/>
          <p:cNvPicPr/>
          <p:nvPr/>
        </p:nvPicPr>
        <p:blipFill>
          <a:blip r:embed="rId6" cstate="print"/>
          <a:stretch>
            <a:fillRect/>
          </a:stretch>
        </p:blipFill>
        <p:spPr>
          <a:xfrm>
            <a:off x="4589732" y="4643493"/>
            <a:ext cx="967053" cy="724442"/>
          </a:xfrm>
          <a:prstGeom prst="rect">
            <a:avLst/>
          </a:prstGeom>
        </p:spPr>
      </p:pic>
      <p:sp>
        <p:nvSpPr>
          <p:cNvPr id="27" name="object 27"/>
          <p:cNvSpPr/>
          <p:nvPr/>
        </p:nvSpPr>
        <p:spPr>
          <a:xfrm>
            <a:off x="2389970" y="3651124"/>
            <a:ext cx="6457949" cy="0"/>
          </a:xfrm>
          <a:custGeom>
            <a:avLst/>
            <a:gdLst/>
            <a:ahLst/>
            <a:cxnLst/>
            <a:rect l="l" t="t" r="r" b="b"/>
            <a:pathLst>
              <a:path w="7319009">
                <a:moveTo>
                  <a:pt x="0" y="0"/>
                </a:moveTo>
                <a:lnTo>
                  <a:pt x="7318533" y="0"/>
                </a:lnTo>
              </a:path>
            </a:pathLst>
          </a:custGeom>
          <a:ln w="5244">
            <a:solidFill>
              <a:srgbClr val="44546A"/>
            </a:solidFill>
          </a:ln>
        </p:spPr>
        <p:txBody>
          <a:bodyPr wrap="square" lIns="0" tIns="0" rIns="0" bIns="0" rtlCol="0"/>
          <a:lstStyle/>
          <a:p>
            <a:endParaRPr sz="1588"/>
          </a:p>
        </p:txBody>
      </p:sp>
      <p:pic>
        <p:nvPicPr>
          <p:cNvPr id="29" name="Picture 28" descr="Shape&#10;&#10;Description automatically generated with medium confidence">
            <a:extLst>
              <a:ext uri="{FF2B5EF4-FFF2-40B4-BE49-F238E27FC236}">
                <a16:creationId xmlns:a16="http://schemas.microsoft.com/office/drawing/2014/main" id="{F66E887B-5EBD-B673-39E0-8051E6248F0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53218" y="387847"/>
            <a:ext cx="2906178" cy="1634726"/>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5D57B-8C1C-A934-21D3-2D4C02E93E3D}"/>
              </a:ext>
            </a:extLst>
          </p:cNvPr>
          <p:cNvSpPr>
            <a:spLocks noGrp="1"/>
          </p:cNvSpPr>
          <p:nvPr>
            <p:ph type="title"/>
          </p:nvPr>
        </p:nvSpPr>
        <p:spPr/>
        <p:txBody>
          <a:bodyPr/>
          <a:lstStyle/>
          <a:p>
            <a:r>
              <a:rPr lang="en-US" dirty="0"/>
              <a:t>What About A Buyer?</a:t>
            </a:r>
          </a:p>
        </p:txBody>
      </p:sp>
      <p:sp>
        <p:nvSpPr>
          <p:cNvPr id="3" name="Content Placeholder 2">
            <a:extLst>
              <a:ext uri="{FF2B5EF4-FFF2-40B4-BE49-F238E27FC236}">
                <a16:creationId xmlns:a16="http://schemas.microsoft.com/office/drawing/2014/main" id="{E7A0BA92-0C21-6998-3CF7-6B4FAB8F230D}"/>
              </a:ext>
            </a:extLst>
          </p:cNvPr>
          <p:cNvSpPr>
            <a:spLocks noGrp="1"/>
          </p:cNvSpPr>
          <p:nvPr>
            <p:ph idx="1"/>
          </p:nvPr>
        </p:nvSpPr>
        <p:spPr>
          <a:xfrm>
            <a:off x="529282" y="1356067"/>
            <a:ext cx="11662718" cy="5390722"/>
          </a:xfrm>
        </p:spPr>
        <p:txBody>
          <a:bodyPr>
            <a:normAutofit/>
          </a:bodyPr>
          <a:lstStyle/>
          <a:p>
            <a:pPr marL="0" indent="0">
              <a:buNone/>
            </a:pPr>
            <a:r>
              <a:rPr lang="en-US" sz="1300" b="1" u="sng" dirty="0"/>
              <a:t>Must Do’s: </a:t>
            </a:r>
            <a:endParaRPr lang="en-US" sz="1300" dirty="0"/>
          </a:p>
          <a:p>
            <a:pPr marL="0" indent="0">
              <a:buNone/>
            </a:pPr>
            <a:r>
              <a:rPr lang="en-US" sz="1300" b="1" dirty="0"/>
              <a:t>Show More Than One –</a:t>
            </a:r>
            <a:r>
              <a:rPr lang="en-US" sz="1300" dirty="0"/>
              <a:t> Anytime you go out and show a buyer home(s) your goal should be to show them 2-4 homes. No more and no less if you can. It is very important to try and see at least two. Reason being the more time you spend on the first showings the better to build rapport.  </a:t>
            </a:r>
          </a:p>
          <a:p>
            <a:pPr marL="0" indent="0">
              <a:buNone/>
            </a:pPr>
            <a:r>
              <a:rPr lang="en-US" sz="1300" b="1" dirty="0"/>
              <a:t>Be Prepared –</a:t>
            </a:r>
            <a:r>
              <a:rPr lang="en-US" sz="1300" dirty="0"/>
              <a:t> First impressions last so if you cannot get into the lockbox, your supra isn’t updated, you show up late or even too early and the sellers get mad it will turn the buyer off. Be on time or slightly early and be ready!  </a:t>
            </a:r>
          </a:p>
          <a:p>
            <a:pPr marL="0" indent="0">
              <a:buNone/>
            </a:pPr>
            <a:r>
              <a:rPr lang="en-US" sz="1300" b="1" dirty="0"/>
              <a:t>Listing Sheet –</a:t>
            </a:r>
            <a:r>
              <a:rPr lang="en-US" sz="1300" dirty="0"/>
              <a:t> Bring a listing sheet with you to every showing. This will show the buyer that you are prepared. Some agents don’t bring them and tell their buyers that they have “gone green” as they pull the listing sheets up on their phones. This is not a bad thing. If you opt to do this then do it all the time so that the buyer doesn’t think you just forgot them. If you print out a listing sheet be sure to keep a copy with you.  </a:t>
            </a:r>
          </a:p>
          <a:p>
            <a:pPr marL="0" indent="0">
              <a:buNone/>
            </a:pPr>
            <a:r>
              <a:rPr lang="en-US" sz="1300" b="1" dirty="0"/>
              <a:t>Know the Houses –</a:t>
            </a:r>
            <a:r>
              <a:rPr lang="en-US" sz="1300" dirty="0"/>
              <a:t> When you first a buyer those first few homes, you need to work hard to show them that you know the houses and even the neighborhood, the school(s) that are in that district etc. Once you have been out with a buyer a few times and your rapport builds up, you can get away with not knowing a house or the neighborhood as well but don’t let this happen on the first or second time out with the buyer. Casually point out some pros and cons they might not ordinarily see, such as a newer roof, furnace, etc. You may also want to point out some things that might need repair, but be careful not to alarm the buyer. </a:t>
            </a:r>
          </a:p>
          <a:p>
            <a:pPr marL="0" indent="0">
              <a:buNone/>
            </a:pPr>
            <a:r>
              <a:rPr lang="en-US" sz="1300" b="1" dirty="0"/>
              <a:t>After First Showings –</a:t>
            </a:r>
            <a:r>
              <a:rPr lang="en-US" sz="1300" dirty="0"/>
              <a:t> After your first day of showings ask the buyer(s) questions like: </a:t>
            </a:r>
            <a:r>
              <a:rPr lang="en-US" sz="1400" i="1" dirty="0"/>
              <a:t>What did you like/ dislike about the house? Did you like the area? This house required a bit of updating, was that ok or was it a turn off? What was your top pick of the day? </a:t>
            </a:r>
          </a:p>
          <a:p>
            <a:pPr marL="0" indent="0">
              <a:buNone/>
            </a:pPr>
            <a:endParaRPr lang="en-US" sz="1400" dirty="0"/>
          </a:p>
          <a:p>
            <a:pPr marL="0" indent="0">
              <a:buNone/>
            </a:pPr>
            <a:endParaRPr lang="en-US" sz="1300" dirty="0"/>
          </a:p>
          <a:p>
            <a:endParaRPr lang="en-US" dirty="0"/>
          </a:p>
        </p:txBody>
      </p:sp>
    </p:spTree>
    <p:extLst>
      <p:ext uri="{BB962C8B-B14F-4D97-AF65-F5344CB8AC3E}">
        <p14:creationId xmlns:p14="http://schemas.microsoft.com/office/powerpoint/2010/main" val="18595920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BE55E-4142-66E5-87E2-A56B5E351957}"/>
              </a:ext>
            </a:extLst>
          </p:cNvPr>
          <p:cNvSpPr>
            <a:spLocks noGrp="1"/>
          </p:cNvSpPr>
          <p:nvPr>
            <p:ph type="title"/>
          </p:nvPr>
        </p:nvSpPr>
        <p:spPr/>
        <p:txBody>
          <a:bodyPr/>
          <a:lstStyle/>
          <a:p>
            <a:r>
              <a:rPr lang="en-US" dirty="0"/>
              <a:t>Keep the Buyer Active</a:t>
            </a:r>
          </a:p>
        </p:txBody>
      </p:sp>
      <p:sp>
        <p:nvSpPr>
          <p:cNvPr id="3" name="Content Placeholder 2">
            <a:extLst>
              <a:ext uri="{FF2B5EF4-FFF2-40B4-BE49-F238E27FC236}">
                <a16:creationId xmlns:a16="http://schemas.microsoft.com/office/drawing/2014/main" id="{D33E8945-95DA-3441-9AAD-E894FEC8D37B}"/>
              </a:ext>
            </a:extLst>
          </p:cNvPr>
          <p:cNvSpPr>
            <a:spLocks noGrp="1"/>
          </p:cNvSpPr>
          <p:nvPr>
            <p:ph idx="1"/>
          </p:nvPr>
        </p:nvSpPr>
        <p:spPr/>
        <p:txBody>
          <a:bodyPr>
            <a:normAutofit/>
          </a:bodyPr>
          <a:lstStyle/>
          <a:p>
            <a:pPr marL="0" indent="0">
              <a:buNone/>
            </a:pPr>
            <a:r>
              <a:rPr lang="en-US" dirty="0"/>
              <a:t> </a:t>
            </a:r>
            <a:r>
              <a:rPr lang="en-US" b="1" u="sng" dirty="0"/>
              <a:t>Must Do: </a:t>
            </a:r>
            <a:endParaRPr lang="en-US" dirty="0"/>
          </a:p>
          <a:p>
            <a:pPr marL="0" indent="0">
              <a:buNone/>
            </a:pPr>
            <a:r>
              <a:rPr lang="en-US" dirty="0"/>
              <a:t>Real Estate sales is a contact sport. If you are not in contact with the buyers, even if you have them signed up and have showed them homes, you risk losing them. Educate them, “friend” or “connect” with them on social media sites like Facebook, etc. During the first quarter of the year you need to educate and counsel your buyer on how the low inventory will not last forever. Send blogs, videos, posts, texts etc. </a:t>
            </a:r>
          </a:p>
          <a:p>
            <a:pPr marL="0" indent="0">
              <a:buNone/>
            </a:pPr>
            <a:endParaRPr lang="en-US" dirty="0"/>
          </a:p>
        </p:txBody>
      </p:sp>
    </p:spTree>
    <p:extLst>
      <p:ext uri="{BB962C8B-B14F-4D97-AF65-F5344CB8AC3E}">
        <p14:creationId xmlns:p14="http://schemas.microsoft.com/office/powerpoint/2010/main" val="32163194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B30E1-F855-009E-7D98-82F84EE13BB8}"/>
              </a:ext>
            </a:extLst>
          </p:cNvPr>
          <p:cNvSpPr>
            <a:spLocks noGrp="1"/>
          </p:cNvSpPr>
          <p:nvPr>
            <p:ph type="title"/>
          </p:nvPr>
        </p:nvSpPr>
        <p:spPr/>
        <p:txBody>
          <a:bodyPr/>
          <a:lstStyle/>
          <a:p>
            <a:r>
              <a:rPr lang="en-US" u="sng" dirty="0"/>
              <a:t>Reaching the Seller</a:t>
            </a:r>
          </a:p>
        </p:txBody>
      </p:sp>
      <p:sp>
        <p:nvSpPr>
          <p:cNvPr id="3" name="Content Placeholder 2">
            <a:extLst>
              <a:ext uri="{FF2B5EF4-FFF2-40B4-BE49-F238E27FC236}">
                <a16:creationId xmlns:a16="http://schemas.microsoft.com/office/drawing/2014/main" id="{A3918A5C-C9B0-E53E-BBF3-E22D29B16A1B}"/>
              </a:ext>
            </a:extLst>
          </p:cNvPr>
          <p:cNvSpPr>
            <a:spLocks noGrp="1"/>
          </p:cNvSpPr>
          <p:nvPr>
            <p:ph idx="1"/>
          </p:nvPr>
        </p:nvSpPr>
        <p:spPr/>
        <p:txBody>
          <a:bodyPr/>
          <a:lstStyle/>
          <a:p>
            <a:pPr marL="0" indent="0">
              <a:buNone/>
            </a:pPr>
            <a:r>
              <a:rPr lang="en-US" b="1" dirty="0"/>
              <a:t>Speed to Lead</a:t>
            </a:r>
          </a:p>
          <a:p>
            <a:pPr marL="0" indent="0">
              <a:buNone/>
            </a:pPr>
            <a:r>
              <a:rPr lang="en-US" sz="2000" dirty="0"/>
              <a:t>When you first receive the lead, you should call and text the lead immediately. Speaking on the phone with someone is more effective than a text and listening and watching someone speak in person has an even bigger effect. </a:t>
            </a:r>
          </a:p>
          <a:p>
            <a:endParaRPr lang="en-US" dirty="0"/>
          </a:p>
        </p:txBody>
      </p:sp>
      <p:pic>
        <p:nvPicPr>
          <p:cNvPr id="5" name="Picture 4" descr="A green and red logo&#10;&#10;Description automatically generated with low confidence">
            <a:extLst>
              <a:ext uri="{FF2B5EF4-FFF2-40B4-BE49-F238E27FC236}">
                <a16:creationId xmlns:a16="http://schemas.microsoft.com/office/drawing/2014/main" id="{9AD9A135-F7BB-9204-C4D9-2884B6918579}"/>
              </a:ext>
            </a:extLst>
          </p:cNvPr>
          <p:cNvPicPr>
            <a:picLocks noChangeAspect="1"/>
          </p:cNvPicPr>
          <p:nvPr/>
        </p:nvPicPr>
        <p:blipFill>
          <a:blip r:embed="rId2"/>
          <a:stretch>
            <a:fillRect/>
          </a:stretch>
        </p:blipFill>
        <p:spPr>
          <a:xfrm>
            <a:off x="2583379" y="3898579"/>
            <a:ext cx="6385960" cy="2594296"/>
          </a:xfrm>
          <a:prstGeom prst="rect">
            <a:avLst/>
          </a:prstGeom>
        </p:spPr>
      </p:pic>
    </p:spTree>
    <p:extLst>
      <p:ext uri="{BB962C8B-B14F-4D97-AF65-F5344CB8AC3E}">
        <p14:creationId xmlns:p14="http://schemas.microsoft.com/office/powerpoint/2010/main" val="32687824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A00CC-F648-E51B-C17D-8011094A16A4}"/>
              </a:ext>
            </a:extLst>
          </p:cNvPr>
          <p:cNvSpPr>
            <a:spLocks noGrp="1"/>
          </p:cNvSpPr>
          <p:nvPr>
            <p:ph type="title"/>
          </p:nvPr>
        </p:nvSpPr>
        <p:spPr/>
        <p:txBody>
          <a:bodyPr/>
          <a:lstStyle/>
          <a:p>
            <a:r>
              <a:rPr lang="en-US" dirty="0"/>
              <a:t>Always Be Looking</a:t>
            </a:r>
          </a:p>
        </p:txBody>
      </p:sp>
      <p:sp>
        <p:nvSpPr>
          <p:cNvPr id="3" name="Content Placeholder 2">
            <a:extLst>
              <a:ext uri="{FF2B5EF4-FFF2-40B4-BE49-F238E27FC236}">
                <a16:creationId xmlns:a16="http://schemas.microsoft.com/office/drawing/2014/main" id="{A140A39C-7D3B-CAD5-FF82-52BEB386088C}"/>
              </a:ext>
            </a:extLst>
          </p:cNvPr>
          <p:cNvSpPr>
            <a:spLocks noGrp="1"/>
          </p:cNvSpPr>
          <p:nvPr>
            <p:ph idx="1"/>
          </p:nvPr>
        </p:nvSpPr>
        <p:spPr/>
        <p:txBody>
          <a:bodyPr/>
          <a:lstStyle/>
          <a:p>
            <a:pPr marL="0" indent="0">
              <a:buNone/>
            </a:pPr>
            <a:r>
              <a:rPr lang="en-US" dirty="0"/>
              <a:t>Remember, buyers want to know you are LOOKING. That is the number one thing that makes them feel like they need you. Be sure to make them know you are looking and you should be looking! This is especially critical in a low inventory market because buyers are much more likely to get frustrated. </a:t>
            </a:r>
          </a:p>
          <a:p>
            <a:pPr marL="0" indent="0">
              <a:buNone/>
            </a:pPr>
            <a:endParaRPr lang="en-US" dirty="0"/>
          </a:p>
        </p:txBody>
      </p:sp>
    </p:spTree>
    <p:extLst>
      <p:ext uri="{BB962C8B-B14F-4D97-AF65-F5344CB8AC3E}">
        <p14:creationId xmlns:p14="http://schemas.microsoft.com/office/powerpoint/2010/main" val="11230377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23264-E1CB-3929-23C5-E4506FDF3826}"/>
              </a:ext>
            </a:extLst>
          </p:cNvPr>
          <p:cNvSpPr>
            <a:spLocks noGrp="1"/>
          </p:cNvSpPr>
          <p:nvPr>
            <p:ph type="title"/>
          </p:nvPr>
        </p:nvSpPr>
        <p:spPr/>
        <p:txBody>
          <a:bodyPr/>
          <a:lstStyle/>
          <a:p>
            <a:r>
              <a:rPr lang="en-US" dirty="0"/>
              <a:t>Take Control</a:t>
            </a:r>
          </a:p>
        </p:txBody>
      </p:sp>
      <p:sp>
        <p:nvSpPr>
          <p:cNvPr id="3" name="Content Placeholder 2">
            <a:extLst>
              <a:ext uri="{FF2B5EF4-FFF2-40B4-BE49-F238E27FC236}">
                <a16:creationId xmlns:a16="http://schemas.microsoft.com/office/drawing/2014/main" id="{401A4D29-5F4C-EF4E-1A82-476C35D73502}"/>
              </a:ext>
            </a:extLst>
          </p:cNvPr>
          <p:cNvSpPr>
            <a:spLocks noGrp="1"/>
          </p:cNvSpPr>
          <p:nvPr>
            <p:ph idx="1"/>
          </p:nvPr>
        </p:nvSpPr>
        <p:spPr/>
        <p:txBody>
          <a:bodyPr/>
          <a:lstStyle/>
          <a:p>
            <a:pPr marL="0" indent="0">
              <a:buNone/>
            </a:pPr>
            <a:r>
              <a:rPr lang="en-US" dirty="0"/>
              <a:t>Once they find the house they want, their emotions will get higher and you need to take control. Show the buyer that you have everything under control and that you will guide them through this. </a:t>
            </a:r>
          </a:p>
          <a:p>
            <a:pPr marL="0" indent="0">
              <a:buNone/>
            </a:pPr>
            <a:endParaRPr lang="en-US" dirty="0"/>
          </a:p>
        </p:txBody>
      </p:sp>
    </p:spTree>
    <p:extLst>
      <p:ext uri="{BB962C8B-B14F-4D97-AF65-F5344CB8AC3E}">
        <p14:creationId xmlns:p14="http://schemas.microsoft.com/office/powerpoint/2010/main" val="13111131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9DDA4-18C0-B346-2A02-E8CAB23A3320}"/>
              </a:ext>
            </a:extLst>
          </p:cNvPr>
          <p:cNvSpPr>
            <a:spLocks noGrp="1"/>
          </p:cNvSpPr>
          <p:nvPr>
            <p:ph type="title"/>
          </p:nvPr>
        </p:nvSpPr>
        <p:spPr/>
        <p:txBody>
          <a:bodyPr>
            <a:normAutofit fontScale="90000"/>
          </a:bodyPr>
          <a:lstStyle/>
          <a:p>
            <a:pPr algn="ctr"/>
            <a:r>
              <a:rPr lang="en-US" b="1" dirty="0"/>
              <a:t>Your Demeanor During Transactions, Past or Present: </a:t>
            </a:r>
            <a:br>
              <a:rPr lang="en-US" dirty="0"/>
            </a:br>
            <a:endParaRPr lang="en-US" dirty="0"/>
          </a:p>
        </p:txBody>
      </p:sp>
      <p:sp>
        <p:nvSpPr>
          <p:cNvPr id="3" name="Content Placeholder 2">
            <a:extLst>
              <a:ext uri="{FF2B5EF4-FFF2-40B4-BE49-F238E27FC236}">
                <a16:creationId xmlns:a16="http://schemas.microsoft.com/office/drawing/2014/main" id="{D7CF5126-41AB-31EA-BCB2-E2615A2340A3}"/>
              </a:ext>
            </a:extLst>
          </p:cNvPr>
          <p:cNvSpPr>
            <a:spLocks noGrp="1"/>
          </p:cNvSpPr>
          <p:nvPr>
            <p:ph idx="1"/>
          </p:nvPr>
        </p:nvSpPr>
        <p:spPr/>
        <p:txBody>
          <a:bodyPr>
            <a:normAutofit fontScale="92500"/>
          </a:bodyPr>
          <a:lstStyle/>
          <a:p>
            <a:pPr marL="0" indent="0">
              <a:buNone/>
            </a:pPr>
            <a:r>
              <a:rPr lang="en-US" dirty="0"/>
              <a:t>There is a lot to be said about your demeanor during transactions, in the past and when dealing with the listing agent for the said property. If the listing agent happens to be “lazy” and makes comments like “Sorry I missed your call, I was out golfing/at the beach,” respond with, “No problem, I was too”. Mirror their demeanor. This way the agent won’t feel like you are going to be a nuisance through the transaction when you follow up with them or are persistent like a good agent should be, and how you should be, without letting them blatantly know that up front. </a:t>
            </a:r>
          </a:p>
          <a:p>
            <a:endParaRPr lang="en-US" dirty="0"/>
          </a:p>
        </p:txBody>
      </p:sp>
    </p:spTree>
    <p:extLst>
      <p:ext uri="{BB962C8B-B14F-4D97-AF65-F5344CB8AC3E}">
        <p14:creationId xmlns:p14="http://schemas.microsoft.com/office/powerpoint/2010/main" val="33882310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4" name="Rectangle 13">
            <a:extLst>
              <a:ext uri="{FF2B5EF4-FFF2-40B4-BE49-F238E27FC236}">
                <a16:creationId xmlns:a16="http://schemas.microsoft.com/office/drawing/2014/main" id="{37962AE0-6A1C-4B76-9D52-10E5E6D7D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16" name="Top left">
            <a:extLst>
              <a:ext uri="{FF2B5EF4-FFF2-40B4-BE49-F238E27FC236}">
                <a16:creationId xmlns:a16="http://schemas.microsoft.com/office/drawing/2014/main" id="{614D9ED2-0717-4EC3-AB66-6C618CC514A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9" y="-3086"/>
            <a:ext cx="2198951" cy="3349518"/>
            <a:chOff x="10849" y="-3086"/>
            <a:chExt cx="2198951" cy="3349518"/>
          </a:xfrm>
        </p:grpSpPr>
        <p:sp>
          <p:nvSpPr>
            <p:cNvPr id="17" name="Freeform: Shape 16">
              <a:extLst>
                <a:ext uri="{FF2B5EF4-FFF2-40B4-BE49-F238E27FC236}">
                  <a16:creationId xmlns:a16="http://schemas.microsoft.com/office/drawing/2014/main" id="{C6D8DCA1-FBF0-443B-944F-27F60E0846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8" name="Freeform: Shape 17">
              <a:extLst>
                <a:ext uri="{FF2B5EF4-FFF2-40B4-BE49-F238E27FC236}">
                  <a16:creationId xmlns:a16="http://schemas.microsoft.com/office/drawing/2014/main" id="{3D71B6F2-50CA-4D74-9A53-6DE51C7BCB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p>
              <a:endParaRPr lang="en-US"/>
            </a:p>
          </p:txBody>
        </p:sp>
        <p:sp>
          <p:nvSpPr>
            <p:cNvPr id="19" name="Freeform: Shape 18">
              <a:extLst>
                <a:ext uri="{FF2B5EF4-FFF2-40B4-BE49-F238E27FC236}">
                  <a16:creationId xmlns:a16="http://schemas.microsoft.com/office/drawing/2014/main" id="{B6DADF89-F05B-47A1-B88B-69C9456032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p>
              <a:endParaRPr lang="en-US"/>
            </a:p>
          </p:txBody>
        </p:sp>
        <p:sp>
          <p:nvSpPr>
            <p:cNvPr id="20" name="Freeform: Shape 19">
              <a:extLst>
                <a:ext uri="{FF2B5EF4-FFF2-40B4-BE49-F238E27FC236}">
                  <a16:creationId xmlns:a16="http://schemas.microsoft.com/office/drawing/2014/main" id="{C99CC350-20F0-4D98-88F2-05E20ABA28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p>
              <a:endParaRPr lang="en-US"/>
            </a:p>
          </p:txBody>
        </p:sp>
        <p:sp>
          <p:nvSpPr>
            <p:cNvPr id="21" name="Freeform: Shape 20">
              <a:extLst>
                <a:ext uri="{FF2B5EF4-FFF2-40B4-BE49-F238E27FC236}">
                  <a16:creationId xmlns:a16="http://schemas.microsoft.com/office/drawing/2014/main" id="{8390055E-481A-4988-B745-E95C98A784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p>
              <a:endParaRPr lang="en-US"/>
            </a:p>
          </p:txBody>
        </p:sp>
        <p:sp>
          <p:nvSpPr>
            <p:cNvPr id="22" name="Freeform: Shape 21">
              <a:extLst>
                <a:ext uri="{FF2B5EF4-FFF2-40B4-BE49-F238E27FC236}">
                  <a16:creationId xmlns:a16="http://schemas.microsoft.com/office/drawing/2014/main" id="{A12E1D13-4530-4316-9C2C-428B75C472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p>
              <a:endParaRPr lang="en-US"/>
            </a:p>
          </p:txBody>
        </p:sp>
        <p:sp>
          <p:nvSpPr>
            <p:cNvPr id="23" name="Freeform: Shape 22">
              <a:extLst>
                <a:ext uri="{FF2B5EF4-FFF2-40B4-BE49-F238E27FC236}">
                  <a16:creationId xmlns:a16="http://schemas.microsoft.com/office/drawing/2014/main" id="{1FD1FF39-2482-4DCA-ABCC-FFE0FB2B54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p>
              <a:endParaRPr lang="en-US"/>
            </a:p>
          </p:txBody>
        </p:sp>
        <p:sp>
          <p:nvSpPr>
            <p:cNvPr id="24" name="Freeform: Shape 23">
              <a:extLst>
                <a:ext uri="{FF2B5EF4-FFF2-40B4-BE49-F238E27FC236}">
                  <a16:creationId xmlns:a16="http://schemas.microsoft.com/office/drawing/2014/main" id="{07948E16-7B35-447E-8343-53F82AD24E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p>
              <a:endParaRPr lang="en-US" dirty="0"/>
            </a:p>
          </p:txBody>
        </p:sp>
      </p:grpSp>
      <p:sp>
        <p:nvSpPr>
          <p:cNvPr id="2" name="Title 1">
            <a:extLst>
              <a:ext uri="{FF2B5EF4-FFF2-40B4-BE49-F238E27FC236}">
                <a16:creationId xmlns:a16="http://schemas.microsoft.com/office/drawing/2014/main" id="{E2F778A2-57F2-E5A5-2027-D7A04F819CF4}"/>
              </a:ext>
            </a:extLst>
          </p:cNvPr>
          <p:cNvSpPr>
            <a:spLocks noGrp="1"/>
          </p:cNvSpPr>
          <p:nvPr>
            <p:ph type="title"/>
          </p:nvPr>
        </p:nvSpPr>
        <p:spPr>
          <a:xfrm>
            <a:off x="1198182" y="559813"/>
            <a:ext cx="10246090" cy="2097408"/>
          </a:xfrm>
        </p:spPr>
        <p:txBody>
          <a:bodyPr>
            <a:normAutofit/>
          </a:bodyPr>
          <a:lstStyle/>
          <a:p>
            <a:r>
              <a:rPr lang="en-US" dirty="0"/>
              <a:t>Reaching the Seller</a:t>
            </a:r>
          </a:p>
        </p:txBody>
      </p:sp>
      <p:sp>
        <p:nvSpPr>
          <p:cNvPr id="3" name="Content Placeholder 2">
            <a:extLst>
              <a:ext uri="{FF2B5EF4-FFF2-40B4-BE49-F238E27FC236}">
                <a16:creationId xmlns:a16="http://schemas.microsoft.com/office/drawing/2014/main" id="{D5A0C2F8-DFF7-C17B-581A-164EE9C31DDF}"/>
              </a:ext>
            </a:extLst>
          </p:cNvPr>
          <p:cNvSpPr>
            <a:spLocks noGrp="1"/>
          </p:cNvSpPr>
          <p:nvPr>
            <p:ph idx="1"/>
          </p:nvPr>
        </p:nvSpPr>
        <p:spPr>
          <a:xfrm>
            <a:off x="1185756" y="2950196"/>
            <a:ext cx="4810872" cy="3162891"/>
          </a:xfrm>
        </p:spPr>
        <p:txBody>
          <a:bodyPr>
            <a:normAutofit/>
          </a:bodyPr>
          <a:lstStyle/>
          <a:p>
            <a:pPr marL="0" indent="0">
              <a:lnSpc>
                <a:spcPct val="100000"/>
              </a:lnSpc>
              <a:buNone/>
            </a:pPr>
            <a:r>
              <a:rPr lang="en-US" sz="1800" b="1" dirty="0"/>
              <a:t>The Double Dial</a:t>
            </a:r>
          </a:p>
          <a:p>
            <a:pPr marL="0" indent="0">
              <a:lnSpc>
                <a:spcPct val="100000"/>
              </a:lnSpc>
              <a:buNone/>
            </a:pPr>
            <a:r>
              <a:rPr lang="en-US" sz="1800" dirty="0"/>
              <a:t>Call and then call right back. When you call a lead and they don’t pick up, hang up and call right back – most of the time they will pick up the second time but if they don’t, hang up and call back again! If they ask, “did you just call me twice?” just say, “Yes but I wasn’t sure if it went through”, Then move right into the seller call. </a:t>
            </a:r>
          </a:p>
          <a:p>
            <a:pPr>
              <a:lnSpc>
                <a:spcPct val="100000"/>
              </a:lnSpc>
            </a:pPr>
            <a:endParaRPr lang="en-US" sz="1800" dirty="0"/>
          </a:p>
        </p:txBody>
      </p:sp>
      <p:pic>
        <p:nvPicPr>
          <p:cNvPr id="5" name="Picture 4" descr="A picture containing text, sign, vector graphics, clipart&#10;&#10;Description automatically generated">
            <a:extLst>
              <a:ext uri="{FF2B5EF4-FFF2-40B4-BE49-F238E27FC236}">
                <a16:creationId xmlns:a16="http://schemas.microsoft.com/office/drawing/2014/main" id="{1F432CDA-0064-BE70-C02B-51803A67DD54}"/>
              </a:ext>
            </a:extLst>
          </p:cNvPr>
          <p:cNvPicPr>
            <a:picLocks noChangeAspect="1"/>
          </p:cNvPicPr>
          <p:nvPr/>
        </p:nvPicPr>
        <p:blipFill>
          <a:blip r:embed="rId2"/>
          <a:stretch>
            <a:fillRect/>
          </a:stretch>
        </p:blipFill>
        <p:spPr>
          <a:xfrm>
            <a:off x="6178588" y="3179704"/>
            <a:ext cx="2517940" cy="2543374"/>
          </a:xfrm>
          <a:prstGeom prst="rect">
            <a:avLst/>
          </a:prstGeom>
        </p:spPr>
      </p:pic>
      <p:pic>
        <p:nvPicPr>
          <p:cNvPr id="7" name="Picture 6" descr="A picture containing text, sign, vector graphics, clipart&#10;&#10;Description automatically generated">
            <a:extLst>
              <a:ext uri="{FF2B5EF4-FFF2-40B4-BE49-F238E27FC236}">
                <a16:creationId xmlns:a16="http://schemas.microsoft.com/office/drawing/2014/main" id="{8FF917F2-2F0D-6F9A-8B46-723085F681FA}"/>
              </a:ext>
            </a:extLst>
          </p:cNvPr>
          <p:cNvPicPr>
            <a:picLocks noChangeAspect="1"/>
          </p:cNvPicPr>
          <p:nvPr/>
        </p:nvPicPr>
        <p:blipFill>
          <a:blip r:embed="rId2"/>
          <a:stretch>
            <a:fillRect/>
          </a:stretch>
        </p:blipFill>
        <p:spPr>
          <a:xfrm>
            <a:off x="8880276" y="3179704"/>
            <a:ext cx="2517940" cy="2543374"/>
          </a:xfrm>
          <a:prstGeom prst="rect">
            <a:avLst/>
          </a:prstGeom>
        </p:spPr>
      </p:pic>
      <p:grpSp>
        <p:nvGrpSpPr>
          <p:cNvPr id="26" name="Bottom Right">
            <a:extLst>
              <a:ext uri="{FF2B5EF4-FFF2-40B4-BE49-F238E27FC236}">
                <a16:creationId xmlns:a16="http://schemas.microsoft.com/office/drawing/2014/main" id="{A3A22007-97A0-4455-9281-8022726ECDE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80400" y="3276601"/>
            <a:ext cx="4211600" cy="3581399"/>
            <a:chOff x="7980400" y="3276601"/>
            <a:chExt cx="4211600" cy="3581399"/>
          </a:xfrm>
        </p:grpSpPr>
        <p:grpSp>
          <p:nvGrpSpPr>
            <p:cNvPr id="27" name="Graphic 157">
              <a:extLst>
                <a:ext uri="{FF2B5EF4-FFF2-40B4-BE49-F238E27FC236}">
                  <a16:creationId xmlns:a16="http://schemas.microsoft.com/office/drawing/2014/main" id="{2D3DD533-9C53-4B34-81B6-81D906136AD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8"/>
              <a:chOff x="4114800" y="1423987"/>
              <a:chExt cx="3961542" cy="4007547"/>
            </a:xfrm>
            <a:noFill/>
          </p:grpSpPr>
          <p:sp>
            <p:nvSpPr>
              <p:cNvPr id="29" name="Freeform: Shape 28">
                <a:extLst>
                  <a:ext uri="{FF2B5EF4-FFF2-40B4-BE49-F238E27FC236}">
                    <a16:creationId xmlns:a16="http://schemas.microsoft.com/office/drawing/2014/main" id="{18390698-FE3F-4566-B664-14FF0AB637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p>
                <a:endParaRPr lang="en-US"/>
              </a:p>
            </p:txBody>
          </p:sp>
          <p:sp>
            <p:nvSpPr>
              <p:cNvPr id="30" name="Freeform: Shape 29">
                <a:extLst>
                  <a:ext uri="{FF2B5EF4-FFF2-40B4-BE49-F238E27FC236}">
                    <a16:creationId xmlns:a16="http://schemas.microsoft.com/office/drawing/2014/main" id="{00D95D13-A442-4093-92DC-B325547905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p>
                <a:endParaRPr lang="en-US"/>
              </a:p>
            </p:txBody>
          </p:sp>
          <p:sp>
            <p:nvSpPr>
              <p:cNvPr id="31" name="Freeform: Shape 30">
                <a:extLst>
                  <a:ext uri="{FF2B5EF4-FFF2-40B4-BE49-F238E27FC236}">
                    <a16:creationId xmlns:a16="http://schemas.microsoft.com/office/drawing/2014/main" id="{8E0CF5CF-3D48-4484-94E4-134B44487C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p>
                <a:endParaRPr lang="en-US"/>
              </a:p>
            </p:txBody>
          </p:sp>
          <p:sp>
            <p:nvSpPr>
              <p:cNvPr id="32" name="Freeform: Shape 31">
                <a:extLst>
                  <a:ext uri="{FF2B5EF4-FFF2-40B4-BE49-F238E27FC236}">
                    <a16:creationId xmlns:a16="http://schemas.microsoft.com/office/drawing/2014/main" id="{5F908411-95E7-470F-986F-C7FC605AD0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p>
                <a:endParaRPr lang="en-US"/>
              </a:p>
            </p:txBody>
          </p:sp>
          <p:sp>
            <p:nvSpPr>
              <p:cNvPr id="33" name="Freeform: Shape 32">
                <a:extLst>
                  <a:ext uri="{FF2B5EF4-FFF2-40B4-BE49-F238E27FC236}">
                    <a16:creationId xmlns:a16="http://schemas.microsoft.com/office/drawing/2014/main" id="{C229AAF2-E86C-4AC2-AA4C-8C40526111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p>
                <a:endParaRPr lang="en-US"/>
              </a:p>
            </p:txBody>
          </p:sp>
          <p:sp>
            <p:nvSpPr>
              <p:cNvPr id="34" name="Freeform: Shape 33">
                <a:extLst>
                  <a:ext uri="{FF2B5EF4-FFF2-40B4-BE49-F238E27FC236}">
                    <a16:creationId xmlns:a16="http://schemas.microsoft.com/office/drawing/2014/main" id="{143348C4-152B-4BF4-9D5C-1EC2256893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p>
                <a:endParaRPr lang="en-US"/>
              </a:p>
            </p:txBody>
          </p:sp>
          <p:sp>
            <p:nvSpPr>
              <p:cNvPr id="35" name="Freeform: Shape 34">
                <a:extLst>
                  <a:ext uri="{FF2B5EF4-FFF2-40B4-BE49-F238E27FC236}">
                    <a16:creationId xmlns:a16="http://schemas.microsoft.com/office/drawing/2014/main" id="{E401E585-7A3C-48A6-814B-F1A0393D73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p>
                <a:endParaRPr lang="en-US"/>
              </a:p>
            </p:txBody>
          </p:sp>
        </p:grpSp>
        <p:sp>
          <p:nvSpPr>
            <p:cNvPr id="28" name="Freeform: Shape 27">
              <a:extLst>
                <a:ext uri="{FF2B5EF4-FFF2-40B4-BE49-F238E27FC236}">
                  <a16:creationId xmlns:a16="http://schemas.microsoft.com/office/drawing/2014/main" id="{61EEA55F-7628-42FF-88C4-2B88723F56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29832607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DD900-4D8C-15B1-EDF8-88181420873F}"/>
              </a:ext>
            </a:extLst>
          </p:cNvPr>
          <p:cNvSpPr>
            <a:spLocks noGrp="1"/>
          </p:cNvSpPr>
          <p:nvPr>
            <p:ph type="title"/>
          </p:nvPr>
        </p:nvSpPr>
        <p:spPr/>
        <p:txBody>
          <a:bodyPr/>
          <a:lstStyle/>
          <a:p>
            <a:r>
              <a:rPr lang="en-US" dirty="0"/>
              <a:t>Reaching the Seller</a:t>
            </a:r>
          </a:p>
        </p:txBody>
      </p:sp>
      <p:sp>
        <p:nvSpPr>
          <p:cNvPr id="3" name="Content Placeholder 2">
            <a:extLst>
              <a:ext uri="{FF2B5EF4-FFF2-40B4-BE49-F238E27FC236}">
                <a16:creationId xmlns:a16="http://schemas.microsoft.com/office/drawing/2014/main" id="{953D4781-9CAC-EA3C-2C8D-73862023CDE1}"/>
              </a:ext>
            </a:extLst>
          </p:cNvPr>
          <p:cNvSpPr>
            <a:spLocks noGrp="1"/>
          </p:cNvSpPr>
          <p:nvPr>
            <p:ph idx="1"/>
          </p:nvPr>
        </p:nvSpPr>
        <p:spPr/>
        <p:txBody>
          <a:bodyPr>
            <a:normAutofit/>
          </a:bodyPr>
          <a:lstStyle/>
          <a:p>
            <a:pPr marL="0" indent="0">
              <a:buNone/>
            </a:pPr>
            <a:r>
              <a:rPr lang="en-US" b="1" dirty="0"/>
              <a:t>Text</a:t>
            </a:r>
          </a:p>
          <a:p>
            <a:pPr marL="0" indent="0">
              <a:buNone/>
            </a:pPr>
            <a:r>
              <a:rPr lang="en-US" sz="2000" dirty="0"/>
              <a:t>If you are unable to call a seller lead right away then text them. If they don’t pick up after your call attempts, then text them. Text is a great tool to reach sellers. Be brief and to the point as you normally would with friends. Don’t be too long-winded or overly professional. Say something along the lines of “When would be a good time to discuss your home?” or “Hi, you called about selling your home. I actually have a buyer interested in homes right in your area. Let’s talk.” </a:t>
            </a:r>
          </a:p>
        </p:txBody>
      </p:sp>
    </p:spTree>
    <p:extLst>
      <p:ext uri="{BB962C8B-B14F-4D97-AF65-F5344CB8AC3E}">
        <p14:creationId xmlns:p14="http://schemas.microsoft.com/office/powerpoint/2010/main" val="5139826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5508B6D-984A-618A-0B57-A6CFE3940C54}"/>
              </a:ext>
            </a:extLst>
          </p:cNvPr>
          <p:cNvSpPr>
            <a:spLocks noGrp="1"/>
          </p:cNvSpPr>
          <p:nvPr>
            <p:ph idx="1"/>
          </p:nvPr>
        </p:nvSpPr>
        <p:spPr>
          <a:xfrm>
            <a:off x="0" y="0"/>
            <a:ext cx="11650894" cy="5325762"/>
          </a:xfrm>
        </p:spPr>
        <p:txBody>
          <a:bodyPr>
            <a:normAutofit/>
          </a:bodyPr>
          <a:lstStyle/>
          <a:p>
            <a:pPr marL="0" indent="0">
              <a:buNone/>
            </a:pPr>
            <a:r>
              <a:rPr lang="en-US" b="1" cap="all" dirty="0"/>
              <a:t>COMPS ON YOUR HOME</a:t>
            </a:r>
            <a:r>
              <a:rPr lang="en-US" b="1" dirty="0"/>
              <a:t>: </a:t>
            </a:r>
          </a:p>
          <a:p>
            <a:pPr marL="0" indent="0">
              <a:buNone/>
            </a:pPr>
            <a:r>
              <a:rPr lang="en-US" dirty="0"/>
              <a:t>“</a:t>
            </a:r>
            <a:r>
              <a:rPr lang="en-US" dirty="0" err="1"/>
              <a:t>Heyyyyyy</a:t>
            </a:r>
            <a:r>
              <a:rPr lang="en-US" dirty="0"/>
              <a:t>, This house just listed in your neighborhood. I just ran comps on your home again and your value is definitely there! Are you available for a quick chat right now?”</a:t>
            </a:r>
          </a:p>
          <a:p>
            <a:pPr marL="0" indent="0">
              <a:buNone/>
            </a:pPr>
            <a:endParaRPr lang="en-US" dirty="0"/>
          </a:p>
          <a:p>
            <a:pPr marL="0" indent="0">
              <a:buNone/>
            </a:pPr>
            <a:r>
              <a:rPr lang="en-US" b="1" cap="all" dirty="0"/>
              <a:t>YOUR HOUSE WILL WORK:</a:t>
            </a:r>
          </a:p>
          <a:p>
            <a:pPr marL="0" indent="0">
              <a:buNone/>
            </a:pPr>
            <a:r>
              <a:rPr lang="en-US" dirty="0"/>
              <a:t>I just had a buyer in your neighborhood that couldn't find what they were looking for. Maybe your house will work!🤩🌟 Can we chat for just a minute?</a:t>
            </a:r>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40397848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ABFF9-2A91-820F-AEC3-52A80B8FEC5B}"/>
              </a:ext>
            </a:extLst>
          </p:cNvPr>
          <p:cNvSpPr>
            <a:spLocks noGrp="1"/>
          </p:cNvSpPr>
          <p:nvPr>
            <p:ph type="title"/>
          </p:nvPr>
        </p:nvSpPr>
        <p:spPr>
          <a:xfrm>
            <a:off x="232024" y="385673"/>
            <a:ext cx="10515600" cy="1325563"/>
          </a:xfrm>
        </p:spPr>
        <p:txBody>
          <a:bodyPr/>
          <a:lstStyle/>
          <a:p>
            <a:r>
              <a:rPr lang="en-US" dirty="0"/>
              <a:t>CLICK FOR SCRIPTS</a:t>
            </a:r>
          </a:p>
        </p:txBody>
      </p:sp>
      <p:sp>
        <p:nvSpPr>
          <p:cNvPr id="3" name="Content Placeholder 2">
            <a:extLst>
              <a:ext uri="{FF2B5EF4-FFF2-40B4-BE49-F238E27FC236}">
                <a16:creationId xmlns:a16="http://schemas.microsoft.com/office/drawing/2014/main" id="{163C1289-D841-39A4-CDE1-6E5CC8005CDB}"/>
              </a:ext>
            </a:extLst>
          </p:cNvPr>
          <p:cNvSpPr>
            <a:spLocks noGrp="1"/>
          </p:cNvSpPr>
          <p:nvPr>
            <p:ph idx="1"/>
          </p:nvPr>
        </p:nvSpPr>
        <p:spPr>
          <a:xfrm>
            <a:off x="838200" y="1825624"/>
            <a:ext cx="4843409" cy="4495947"/>
          </a:xfrm>
        </p:spPr>
        <p:txBody>
          <a:bodyPr>
            <a:normAutofit/>
          </a:bodyPr>
          <a:lstStyle/>
          <a:p>
            <a:pPr marL="0" indent="0">
              <a:buNone/>
            </a:pPr>
            <a:r>
              <a:rPr lang="en-US" sz="2000" dirty="0">
                <a:hlinkClick r:id="rId2"/>
              </a:rPr>
              <a:t>https://joincanzell.com/sellerscripts/</a:t>
            </a:r>
            <a:r>
              <a:rPr lang="en-US" sz="2000" dirty="0"/>
              <a:t> </a:t>
            </a:r>
          </a:p>
        </p:txBody>
      </p:sp>
      <p:pic>
        <p:nvPicPr>
          <p:cNvPr id="4" name="Content Placeholder 4" descr="Graphical user interface, website&#10;&#10;Description automatically generated">
            <a:extLst>
              <a:ext uri="{FF2B5EF4-FFF2-40B4-BE49-F238E27FC236}">
                <a16:creationId xmlns:a16="http://schemas.microsoft.com/office/drawing/2014/main" id="{54B56171-7D78-D225-37E3-FA70F48BD676}"/>
              </a:ext>
            </a:extLst>
          </p:cNvPr>
          <p:cNvPicPr>
            <a:picLocks noChangeAspect="1"/>
          </p:cNvPicPr>
          <p:nvPr/>
        </p:nvPicPr>
        <p:blipFill>
          <a:blip r:embed="rId3"/>
          <a:stretch>
            <a:fillRect/>
          </a:stretch>
        </p:blipFill>
        <p:spPr>
          <a:xfrm>
            <a:off x="5980068" y="1"/>
            <a:ext cx="6211932" cy="6802568"/>
          </a:xfrm>
          <a:prstGeom prst="rect">
            <a:avLst/>
          </a:prstGeom>
        </p:spPr>
      </p:pic>
    </p:spTree>
    <p:extLst>
      <p:ext uri="{BB962C8B-B14F-4D97-AF65-F5344CB8AC3E}">
        <p14:creationId xmlns:p14="http://schemas.microsoft.com/office/powerpoint/2010/main" val="11536549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F8CCD-D34D-F4CB-BA87-8E5DEEB48ABF}"/>
              </a:ext>
            </a:extLst>
          </p:cNvPr>
          <p:cNvSpPr>
            <a:spLocks noGrp="1"/>
          </p:cNvSpPr>
          <p:nvPr>
            <p:ph type="title"/>
          </p:nvPr>
        </p:nvSpPr>
        <p:spPr/>
        <p:txBody>
          <a:bodyPr/>
          <a:lstStyle/>
          <a:p>
            <a:r>
              <a:rPr lang="en-US" dirty="0"/>
              <a:t>Reaching the Seller</a:t>
            </a:r>
          </a:p>
        </p:txBody>
      </p:sp>
      <p:sp>
        <p:nvSpPr>
          <p:cNvPr id="3" name="Content Placeholder 2">
            <a:extLst>
              <a:ext uri="{FF2B5EF4-FFF2-40B4-BE49-F238E27FC236}">
                <a16:creationId xmlns:a16="http://schemas.microsoft.com/office/drawing/2014/main" id="{01C449D9-36FF-57AE-C48E-DCB0B80A4B8B}"/>
              </a:ext>
            </a:extLst>
          </p:cNvPr>
          <p:cNvSpPr>
            <a:spLocks noGrp="1"/>
          </p:cNvSpPr>
          <p:nvPr>
            <p:ph idx="1"/>
          </p:nvPr>
        </p:nvSpPr>
        <p:spPr/>
        <p:txBody>
          <a:bodyPr/>
          <a:lstStyle/>
          <a:p>
            <a:pPr marL="0" indent="0">
              <a:buNone/>
            </a:pPr>
            <a:r>
              <a:rPr lang="en-US" b="1" dirty="0"/>
              <a:t>Email</a:t>
            </a:r>
          </a:p>
          <a:p>
            <a:pPr marL="0" indent="0">
              <a:buNone/>
            </a:pPr>
            <a:r>
              <a:rPr lang="en-US" sz="2000" dirty="0"/>
              <a:t>Shortly after calling and texting you should always send a follow up email. </a:t>
            </a:r>
          </a:p>
          <a:p>
            <a:pPr marL="0" indent="0">
              <a:buNone/>
            </a:pPr>
            <a:endParaRPr lang="en-US" dirty="0"/>
          </a:p>
        </p:txBody>
      </p:sp>
      <p:pic>
        <p:nvPicPr>
          <p:cNvPr id="5" name="Picture 4" descr="A person holding a phone&#10;&#10;Description automatically generated with low confidence">
            <a:extLst>
              <a:ext uri="{FF2B5EF4-FFF2-40B4-BE49-F238E27FC236}">
                <a16:creationId xmlns:a16="http://schemas.microsoft.com/office/drawing/2014/main" id="{D6408D72-EFAC-5EE5-0387-4A29AC3F313A}"/>
              </a:ext>
            </a:extLst>
          </p:cNvPr>
          <p:cNvPicPr>
            <a:picLocks noChangeAspect="1"/>
          </p:cNvPicPr>
          <p:nvPr/>
        </p:nvPicPr>
        <p:blipFill>
          <a:blip r:embed="rId2"/>
          <a:stretch>
            <a:fillRect/>
          </a:stretch>
        </p:blipFill>
        <p:spPr>
          <a:xfrm>
            <a:off x="3879493" y="3429000"/>
            <a:ext cx="4597400" cy="3060700"/>
          </a:xfrm>
          <a:prstGeom prst="rect">
            <a:avLst/>
          </a:prstGeom>
        </p:spPr>
      </p:pic>
    </p:spTree>
    <p:extLst>
      <p:ext uri="{BB962C8B-B14F-4D97-AF65-F5344CB8AC3E}">
        <p14:creationId xmlns:p14="http://schemas.microsoft.com/office/powerpoint/2010/main" val="22071868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2" name="Rectangle 11">
            <a:extLst>
              <a:ext uri="{FF2B5EF4-FFF2-40B4-BE49-F238E27FC236}">
                <a16:creationId xmlns:a16="http://schemas.microsoft.com/office/drawing/2014/main" id="{37962AE0-6A1C-4B76-9D52-10E5E6D7D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14" name="Top left">
            <a:extLst>
              <a:ext uri="{FF2B5EF4-FFF2-40B4-BE49-F238E27FC236}">
                <a16:creationId xmlns:a16="http://schemas.microsoft.com/office/drawing/2014/main" id="{6B72B514-4AB8-43DF-84D4-951DBF368CE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9" y="-3086"/>
            <a:ext cx="2198951" cy="3349518"/>
            <a:chOff x="10849" y="-3086"/>
            <a:chExt cx="2198951" cy="3349518"/>
          </a:xfrm>
        </p:grpSpPr>
        <p:sp>
          <p:nvSpPr>
            <p:cNvPr id="15" name="Freeform: Shape 14">
              <a:extLst>
                <a:ext uri="{FF2B5EF4-FFF2-40B4-BE49-F238E27FC236}">
                  <a16:creationId xmlns:a16="http://schemas.microsoft.com/office/drawing/2014/main" id="{C18CBCFF-BD6B-4455-9B70-EFE805CA29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6" name="Freeform: Shape 15">
              <a:extLst>
                <a:ext uri="{FF2B5EF4-FFF2-40B4-BE49-F238E27FC236}">
                  <a16:creationId xmlns:a16="http://schemas.microsoft.com/office/drawing/2014/main" id="{8C930A72-C529-4D5D-B460-A5A5375F98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p>
              <a:endParaRPr lang="en-US"/>
            </a:p>
          </p:txBody>
        </p:sp>
        <p:sp>
          <p:nvSpPr>
            <p:cNvPr id="17" name="Freeform: Shape 16">
              <a:extLst>
                <a:ext uri="{FF2B5EF4-FFF2-40B4-BE49-F238E27FC236}">
                  <a16:creationId xmlns:a16="http://schemas.microsoft.com/office/drawing/2014/main" id="{792FE3B2-9E8F-4022-93E8-BAAD0D50B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p>
              <a:endParaRPr lang="en-US"/>
            </a:p>
          </p:txBody>
        </p:sp>
        <p:sp>
          <p:nvSpPr>
            <p:cNvPr id="18" name="Freeform: Shape 17">
              <a:extLst>
                <a:ext uri="{FF2B5EF4-FFF2-40B4-BE49-F238E27FC236}">
                  <a16:creationId xmlns:a16="http://schemas.microsoft.com/office/drawing/2014/main" id="{5F85196A-D084-4219-B329-E5A7032CFD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p>
              <a:endParaRPr lang="en-US"/>
            </a:p>
          </p:txBody>
        </p:sp>
        <p:sp>
          <p:nvSpPr>
            <p:cNvPr id="19" name="Freeform: Shape 18">
              <a:extLst>
                <a:ext uri="{FF2B5EF4-FFF2-40B4-BE49-F238E27FC236}">
                  <a16:creationId xmlns:a16="http://schemas.microsoft.com/office/drawing/2014/main" id="{B8174307-CBF0-4926-99C3-3072804B32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p>
              <a:endParaRPr lang="en-US"/>
            </a:p>
          </p:txBody>
        </p:sp>
        <p:sp>
          <p:nvSpPr>
            <p:cNvPr id="20" name="Freeform: Shape 19">
              <a:extLst>
                <a:ext uri="{FF2B5EF4-FFF2-40B4-BE49-F238E27FC236}">
                  <a16:creationId xmlns:a16="http://schemas.microsoft.com/office/drawing/2014/main" id="{63DDE618-1CD3-4BE5-8742-5D51BBF30D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p>
              <a:endParaRPr lang="en-US"/>
            </a:p>
          </p:txBody>
        </p:sp>
        <p:sp>
          <p:nvSpPr>
            <p:cNvPr id="21" name="Freeform: Shape 20">
              <a:extLst>
                <a:ext uri="{FF2B5EF4-FFF2-40B4-BE49-F238E27FC236}">
                  <a16:creationId xmlns:a16="http://schemas.microsoft.com/office/drawing/2014/main" id="{8D73DBA2-8AAA-4F85-81B5-99B96A4710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p>
              <a:endParaRPr lang="en-US"/>
            </a:p>
          </p:txBody>
        </p:sp>
        <p:sp>
          <p:nvSpPr>
            <p:cNvPr id="22" name="Freeform: Shape 21">
              <a:extLst>
                <a:ext uri="{FF2B5EF4-FFF2-40B4-BE49-F238E27FC236}">
                  <a16:creationId xmlns:a16="http://schemas.microsoft.com/office/drawing/2014/main" id="{BA346AE2-9E14-4CFB-8DD3-0B1633621B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p>
              <a:endParaRPr lang="en-US" dirty="0"/>
            </a:p>
          </p:txBody>
        </p:sp>
      </p:grpSp>
      <p:sp>
        <p:nvSpPr>
          <p:cNvPr id="2" name="Title 1">
            <a:extLst>
              <a:ext uri="{FF2B5EF4-FFF2-40B4-BE49-F238E27FC236}">
                <a16:creationId xmlns:a16="http://schemas.microsoft.com/office/drawing/2014/main" id="{AD4F76A0-BBE2-9C74-5823-6D86D12B82F3}"/>
              </a:ext>
            </a:extLst>
          </p:cNvPr>
          <p:cNvSpPr>
            <a:spLocks noGrp="1"/>
          </p:cNvSpPr>
          <p:nvPr>
            <p:ph type="title"/>
          </p:nvPr>
        </p:nvSpPr>
        <p:spPr>
          <a:xfrm>
            <a:off x="1198182" y="559813"/>
            <a:ext cx="5605358" cy="1664573"/>
          </a:xfrm>
        </p:spPr>
        <p:txBody>
          <a:bodyPr>
            <a:normAutofit/>
          </a:bodyPr>
          <a:lstStyle/>
          <a:p>
            <a:r>
              <a:rPr lang="en-US" dirty="0"/>
              <a:t>Reaching the Seller</a:t>
            </a:r>
          </a:p>
        </p:txBody>
      </p:sp>
      <p:sp>
        <p:nvSpPr>
          <p:cNvPr id="3" name="Content Placeholder 2">
            <a:extLst>
              <a:ext uri="{FF2B5EF4-FFF2-40B4-BE49-F238E27FC236}">
                <a16:creationId xmlns:a16="http://schemas.microsoft.com/office/drawing/2014/main" id="{842C7D90-C174-BEFF-074B-9B556755FCA2}"/>
              </a:ext>
            </a:extLst>
          </p:cNvPr>
          <p:cNvSpPr>
            <a:spLocks noGrp="1"/>
          </p:cNvSpPr>
          <p:nvPr>
            <p:ph idx="1"/>
          </p:nvPr>
        </p:nvSpPr>
        <p:spPr>
          <a:xfrm>
            <a:off x="1185755" y="2384474"/>
            <a:ext cx="5604997" cy="3728613"/>
          </a:xfrm>
        </p:spPr>
        <p:txBody>
          <a:bodyPr>
            <a:normAutofit/>
          </a:bodyPr>
          <a:lstStyle/>
          <a:p>
            <a:pPr marL="0" indent="0">
              <a:buNone/>
            </a:pPr>
            <a:r>
              <a:rPr lang="en-US" sz="1800" b="1"/>
              <a:t>PICK UP YOUR PHONE</a:t>
            </a:r>
          </a:p>
          <a:p>
            <a:pPr marL="0" indent="0">
              <a:buNone/>
            </a:pPr>
            <a:r>
              <a:rPr lang="en-US" sz="1800"/>
              <a:t>You need to answer your phone even if you don’t recognize the number. Sellers can call back from other numbers. </a:t>
            </a:r>
          </a:p>
          <a:p>
            <a:pPr marL="0" indent="0">
              <a:buNone/>
            </a:pPr>
            <a:endParaRPr lang="en-US" sz="1800"/>
          </a:p>
        </p:txBody>
      </p:sp>
      <p:pic>
        <p:nvPicPr>
          <p:cNvPr id="5" name="Picture 4" descr="Graphical user interface, application&#10;&#10;Description automatically generated">
            <a:extLst>
              <a:ext uri="{FF2B5EF4-FFF2-40B4-BE49-F238E27FC236}">
                <a16:creationId xmlns:a16="http://schemas.microsoft.com/office/drawing/2014/main" id="{6CB36695-2B43-6CED-CB84-1BC4D659C564}"/>
              </a:ext>
            </a:extLst>
          </p:cNvPr>
          <p:cNvPicPr>
            <a:picLocks noChangeAspect="1"/>
          </p:cNvPicPr>
          <p:nvPr/>
        </p:nvPicPr>
        <p:blipFill>
          <a:blip r:embed="rId2"/>
          <a:stretch>
            <a:fillRect/>
          </a:stretch>
        </p:blipFill>
        <p:spPr>
          <a:xfrm>
            <a:off x="7172627" y="1017640"/>
            <a:ext cx="4817466" cy="4817466"/>
          </a:xfrm>
          <a:prstGeom prst="rect">
            <a:avLst/>
          </a:prstGeom>
        </p:spPr>
      </p:pic>
      <p:grpSp>
        <p:nvGrpSpPr>
          <p:cNvPr id="24" name="Bottom Right">
            <a:extLst>
              <a:ext uri="{FF2B5EF4-FFF2-40B4-BE49-F238E27FC236}">
                <a16:creationId xmlns:a16="http://schemas.microsoft.com/office/drawing/2014/main" id="{DD2E06CA-048F-403F-AD47-B098C0A25DA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80400" y="3276601"/>
            <a:ext cx="4211600" cy="3581399"/>
            <a:chOff x="7980400" y="3276601"/>
            <a:chExt cx="4211600" cy="3581399"/>
          </a:xfrm>
        </p:grpSpPr>
        <p:sp>
          <p:nvSpPr>
            <p:cNvPr id="25" name="Freeform: Shape 24">
              <a:extLst>
                <a:ext uri="{FF2B5EF4-FFF2-40B4-BE49-F238E27FC236}">
                  <a16:creationId xmlns:a16="http://schemas.microsoft.com/office/drawing/2014/main" id="{324E2410-B321-4174-8C27-7749F2A57F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439256" y="6178637"/>
              <a:ext cx="1482102" cy="67936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26" name="Graphic 157">
              <a:extLst>
                <a:ext uri="{FF2B5EF4-FFF2-40B4-BE49-F238E27FC236}">
                  <a16:creationId xmlns:a16="http://schemas.microsoft.com/office/drawing/2014/main" id="{EE03354E-6E8A-4926-8545-B6B873F1F278}"/>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8"/>
              <a:chOff x="4114800" y="1423987"/>
              <a:chExt cx="3961542" cy="4007547"/>
            </a:xfrm>
            <a:noFill/>
          </p:grpSpPr>
          <p:sp>
            <p:nvSpPr>
              <p:cNvPr id="28" name="Freeform: Shape 27">
                <a:extLst>
                  <a:ext uri="{FF2B5EF4-FFF2-40B4-BE49-F238E27FC236}">
                    <a16:creationId xmlns:a16="http://schemas.microsoft.com/office/drawing/2014/main" id="{5BBCAC88-02AA-4773-A48A-D144EA52EE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p>
                <a:endParaRPr lang="en-US"/>
              </a:p>
            </p:txBody>
          </p:sp>
          <p:sp>
            <p:nvSpPr>
              <p:cNvPr id="29" name="Freeform: Shape 28">
                <a:extLst>
                  <a:ext uri="{FF2B5EF4-FFF2-40B4-BE49-F238E27FC236}">
                    <a16:creationId xmlns:a16="http://schemas.microsoft.com/office/drawing/2014/main" id="{6C51D753-137C-455D-97D4-ACCB464D93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p>
                <a:endParaRPr lang="en-US"/>
              </a:p>
            </p:txBody>
          </p:sp>
          <p:sp>
            <p:nvSpPr>
              <p:cNvPr id="30" name="Freeform: Shape 29">
                <a:extLst>
                  <a:ext uri="{FF2B5EF4-FFF2-40B4-BE49-F238E27FC236}">
                    <a16:creationId xmlns:a16="http://schemas.microsoft.com/office/drawing/2014/main" id="{02ABCEE4-D638-4555-AC4A-7E190462FA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p>
                <a:endParaRPr lang="en-US"/>
              </a:p>
            </p:txBody>
          </p:sp>
          <p:sp>
            <p:nvSpPr>
              <p:cNvPr id="31" name="Freeform: Shape 30">
                <a:extLst>
                  <a:ext uri="{FF2B5EF4-FFF2-40B4-BE49-F238E27FC236}">
                    <a16:creationId xmlns:a16="http://schemas.microsoft.com/office/drawing/2014/main" id="{2F383AB0-7670-4584-8F01-4324D54BB9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p>
                <a:endParaRPr lang="en-US"/>
              </a:p>
            </p:txBody>
          </p:sp>
          <p:sp>
            <p:nvSpPr>
              <p:cNvPr id="32" name="Freeform: Shape 31">
                <a:extLst>
                  <a:ext uri="{FF2B5EF4-FFF2-40B4-BE49-F238E27FC236}">
                    <a16:creationId xmlns:a16="http://schemas.microsoft.com/office/drawing/2014/main" id="{4CD1567B-7D6D-497B-8CA8-14D96E010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p>
                <a:endParaRPr lang="en-US"/>
              </a:p>
            </p:txBody>
          </p:sp>
          <p:sp>
            <p:nvSpPr>
              <p:cNvPr id="33" name="Freeform: Shape 32">
                <a:extLst>
                  <a:ext uri="{FF2B5EF4-FFF2-40B4-BE49-F238E27FC236}">
                    <a16:creationId xmlns:a16="http://schemas.microsoft.com/office/drawing/2014/main" id="{CF3C4A9D-7E63-4D24-B697-23D58B3160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p>
                <a:endParaRPr lang="en-US"/>
              </a:p>
            </p:txBody>
          </p:sp>
          <p:sp>
            <p:nvSpPr>
              <p:cNvPr id="34" name="Freeform: Shape 33">
                <a:extLst>
                  <a:ext uri="{FF2B5EF4-FFF2-40B4-BE49-F238E27FC236}">
                    <a16:creationId xmlns:a16="http://schemas.microsoft.com/office/drawing/2014/main" id="{315D2559-8BE6-439C-83F0-CE5BF53C94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p>
                <a:endParaRPr lang="en-US"/>
              </a:p>
            </p:txBody>
          </p:sp>
        </p:grpSp>
        <p:sp>
          <p:nvSpPr>
            <p:cNvPr id="27" name="Freeform: Shape 26">
              <a:extLst>
                <a:ext uri="{FF2B5EF4-FFF2-40B4-BE49-F238E27FC236}">
                  <a16:creationId xmlns:a16="http://schemas.microsoft.com/office/drawing/2014/main" id="{0A374A4F-696B-4911-BE1B-B180D09A17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4218574249"/>
      </p:ext>
    </p:extLst>
  </p:cSld>
  <p:clrMapOvr>
    <a:masterClrMapping/>
  </p:clrMapOvr>
</p:sld>
</file>

<file path=ppt/theme/theme1.xml><?xml version="1.0" encoding="utf-8"?>
<a:theme xmlns:a="http://schemas.openxmlformats.org/drawingml/2006/main" name="ExploreVTI">
  <a:themeElements>
    <a:clrScheme name="AnalogousFromLightSeedLeftStep">
      <a:dk1>
        <a:srgbClr val="000000"/>
      </a:dk1>
      <a:lt1>
        <a:srgbClr val="FFFFFF"/>
      </a:lt1>
      <a:dk2>
        <a:srgbClr val="243341"/>
      </a:dk2>
      <a:lt2>
        <a:srgbClr val="E8E7E2"/>
      </a:lt2>
      <a:accent1>
        <a:srgbClr val="7D86DF"/>
      </a:accent1>
      <a:accent2>
        <a:srgbClr val="609DD8"/>
      </a:accent2>
      <a:accent3>
        <a:srgbClr val="55B0B8"/>
      </a:accent3>
      <a:accent4>
        <a:srgbClr val="51B594"/>
      </a:accent4>
      <a:accent5>
        <a:srgbClr val="55B86E"/>
      </a:accent5>
      <a:accent6>
        <a:srgbClr val="63B751"/>
      </a:accent6>
      <a:hlink>
        <a:srgbClr val="898453"/>
      </a:hlink>
      <a:folHlink>
        <a:srgbClr val="7F7F7F"/>
      </a:folHlink>
    </a:clrScheme>
    <a:fontScheme name="Custom 23">
      <a:majorFont>
        <a:latin typeface="Posterama"/>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xploreVTI" id="{157DDAE2-BFCD-43FD-9602-E5EFEAD66DC3}" vid="{04B6EBF8-4645-4305-9753-050B4204785C}"/>
    </a:ext>
  </a:extLst>
</a:theme>
</file>

<file path=docProps/app.xml><?xml version="1.0" encoding="utf-8"?>
<Properties xmlns="http://schemas.openxmlformats.org/officeDocument/2006/extended-properties" xmlns:vt="http://schemas.openxmlformats.org/officeDocument/2006/docPropsVTypes">
  <TotalTime>4405</TotalTime>
  <Words>2741</Words>
  <Application>Microsoft Macintosh PowerPoint</Application>
  <PresentationFormat>Widescreen</PresentationFormat>
  <Paragraphs>142</Paragraphs>
  <Slides>32</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Arial</vt:lpstr>
      <vt:lpstr>Avenir Next LT Pro</vt:lpstr>
      <vt:lpstr>AvenirNext LT Pro Medium</vt:lpstr>
      <vt:lpstr>Posterama</vt:lpstr>
      <vt:lpstr>Segoe UI Semilight</vt:lpstr>
      <vt:lpstr>Trebuchet MS</vt:lpstr>
      <vt:lpstr>ExploreVTI</vt:lpstr>
      <vt:lpstr>Seller Fundamentals</vt:lpstr>
      <vt:lpstr>Reaching the Seller</vt:lpstr>
      <vt:lpstr>Reaching the Seller</vt:lpstr>
      <vt:lpstr>Reaching the Seller</vt:lpstr>
      <vt:lpstr>Reaching the Seller</vt:lpstr>
      <vt:lpstr>PowerPoint Presentation</vt:lpstr>
      <vt:lpstr>CLICK FOR SCRIPTS</vt:lpstr>
      <vt:lpstr>Reaching the Seller</vt:lpstr>
      <vt:lpstr>Reaching the Seller</vt:lpstr>
      <vt:lpstr>Reaching the Seller</vt:lpstr>
      <vt:lpstr>Reaching the Seller</vt:lpstr>
      <vt:lpstr>Seller Lead Plan</vt:lpstr>
      <vt:lpstr>PowerPoint Presentation</vt:lpstr>
      <vt:lpstr>PowerPoint Presentation</vt:lpstr>
      <vt:lpstr>Preparing for the Appointment</vt:lpstr>
      <vt:lpstr>Preparing for the Appointment</vt:lpstr>
      <vt:lpstr>PowerPoint Presentation</vt:lpstr>
      <vt:lpstr>Preparing for the Appointment</vt:lpstr>
      <vt:lpstr>Preparing for the Appointment</vt:lpstr>
      <vt:lpstr>Steps of the Listing Appointment</vt:lpstr>
      <vt:lpstr>Steps of the Listing Appointment</vt:lpstr>
      <vt:lpstr>Pricing Net Sheet $</vt:lpstr>
      <vt:lpstr>Pricing</vt:lpstr>
      <vt:lpstr>PowerPoint Presentation</vt:lpstr>
      <vt:lpstr>Signing the Listing Agreement</vt:lpstr>
      <vt:lpstr>The Seller Who is Also Buying</vt:lpstr>
      <vt:lpstr>What To Do When Your Home is Shown?</vt:lpstr>
      <vt:lpstr>What About A Buyer?</vt:lpstr>
      <vt:lpstr>Keep the Buyer Active</vt:lpstr>
      <vt:lpstr>Always Be Looking</vt:lpstr>
      <vt:lpstr>Take Control</vt:lpstr>
      <vt:lpstr>Your Demeanor During Transactions, Past or Present: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Seller Fundamentals</dc:title>
  <dc:creator>Debbie Lowe</dc:creator>
  <cp:lastModifiedBy>Debbie Lowe</cp:lastModifiedBy>
  <cp:revision>6</cp:revision>
  <dcterms:created xsi:type="dcterms:W3CDTF">2022-07-11T15:37:22Z</dcterms:created>
  <dcterms:modified xsi:type="dcterms:W3CDTF">2022-07-14T17:02:54Z</dcterms:modified>
</cp:coreProperties>
</file>